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6"/>
  </p:notesMasterIdLst>
  <p:handoutMasterIdLst>
    <p:handoutMasterId r:id="rId37"/>
  </p:handoutMasterIdLst>
  <p:sldIdLst>
    <p:sldId id="256" r:id="rId2"/>
    <p:sldId id="257" r:id="rId3"/>
    <p:sldId id="289" r:id="rId4"/>
    <p:sldId id="290" r:id="rId5"/>
    <p:sldId id="291" r:id="rId6"/>
    <p:sldId id="308" r:id="rId7"/>
    <p:sldId id="309" r:id="rId8"/>
    <p:sldId id="310" r:id="rId9"/>
    <p:sldId id="311" r:id="rId10"/>
    <p:sldId id="312" r:id="rId11"/>
    <p:sldId id="313" r:id="rId12"/>
    <p:sldId id="314" r:id="rId13"/>
    <p:sldId id="292" r:id="rId14"/>
    <p:sldId id="315" r:id="rId15"/>
    <p:sldId id="316" r:id="rId16"/>
    <p:sldId id="317" r:id="rId17"/>
    <p:sldId id="332" r:id="rId18"/>
    <p:sldId id="331" r:id="rId19"/>
    <p:sldId id="320" r:id="rId20"/>
    <p:sldId id="321" r:id="rId21"/>
    <p:sldId id="322" r:id="rId22"/>
    <p:sldId id="319" r:id="rId23"/>
    <p:sldId id="323" r:id="rId24"/>
    <p:sldId id="324" r:id="rId25"/>
    <p:sldId id="325" r:id="rId26"/>
    <p:sldId id="326" r:id="rId27"/>
    <p:sldId id="327" r:id="rId28"/>
    <p:sldId id="328" r:id="rId29"/>
    <p:sldId id="329" r:id="rId30"/>
    <p:sldId id="330" r:id="rId31"/>
    <p:sldId id="301" r:id="rId32"/>
    <p:sldId id="306" r:id="rId33"/>
    <p:sldId id="303" r:id="rId34"/>
    <p:sldId id="30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A31"/>
    <a:srgbClr val="008080"/>
    <a:srgbClr val="FF00FF"/>
    <a:srgbClr val="D6BBEB"/>
    <a:srgbClr val="8566F8"/>
    <a:srgbClr val="9933FF"/>
    <a:srgbClr val="C39BE1"/>
    <a:srgbClr val="CC99FF"/>
    <a:srgbClr val="676A6B"/>
    <a:srgbClr val="EAE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94671-ECE3-4AB3-9E8D-EBC91A3FDBDF}" v="30" dt="2023-04-17T09:10:28.498"/>
  </p1510:revLst>
</p1510:revInfo>
</file>

<file path=ppt/tableStyles.xml><?xml version="1.0" encoding="utf-8"?>
<a:tblStyleLst xmlns:a="http://schemas.openxmlformats.org/drawingml/2006/main" def="{4117A602-F161-4CB6-8087-A18726492738}">
  <a:tblStyle styleId="{4117A602-F161-4CB6-8087-A187264927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5" autoAdjust="0"/>
    <p:restoredTop sz="94591"/>
  </p:normalViewPr>
  <p:slideViewPr>
    <p:cSldViewPr snapToGrid="0">
      <p:cViewPr varScale="1">
        <p:scale>
          <a:sx n="110" d="100"/>
          <a:sy n="110" d="100"/>
        </p:scale>
        <p:origin x="696" y="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diagrams/_rels/data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jpe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1.jpe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D6FFDA-329C-CD40-AD2B-37E5FF1CC307}" type="doc">
      <dgm:prSet loTypeId="urn:microsoft.com/office/officeart/2008/layout/HexagonCluster" loCatId="" qsTypeId="urn:microsoft.com/office/officeart/2005/8/quickstyle/simple1" qsCatId="simple" csTypeId="urn:microsoft.com/office/officeart/2005/8/colors/colorful4" csCatId="colorful" phldr="1"/>
      <dgm:spPr/>
      <dgm:t>
        <a:bodyPr/>
        <a:lstStyle/>
        <a:p>
          <a:endParaRPr lang="en-GB"/>
        </a:p>
      </dgm:t>
    </dgm:pt>
    <dgm:pt modelId="{78211BA5-8B98-6C44-AC2C-260B08A8A117}">
      <dgm:prSet phldrT="[Text]" custT="1"/>
      <dgm:spPr/>
      <dgm:t>
        <a:bodyPr/>
        <a:lstStyle/>
        <a:p>
          <a:r>
            <a:rPr lang="en-GB" sz="1800" dirty="0"/>
            <a:t>CSS</a:t>
          </a:r>
        </a:p>
      </dgm:t>
    </dgm:pt>
    <dgm:pt modelId="{DEE59175-4515-0F4A-B492-EDFDB7500167}" type="parTrans" cxnId="{081B6401-1C61-5C43-8F91-939A1F751585}">
      <dgm:prSet/>
      <dgm:spPr/>
      <dgm:t>
        <a:bodyPr/>
        <a:lstStyle/>
        <a:p>
          <a:endParaRPr lang="en-GB"/>
        </a:p>
      </dgm:t>
    </dgm:pt>
    <dgm:pt modelId="{6647DDD5-3312-3E4F-80F2-8CC694F51C68}" type="sibTrans" cxnId="{081B6401-1C61-5C43-8F91-939A1F75158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GB"/>
        </a:p>
      </dgm:t>
    </dgm:pt>
    <dgm:pt modelId="{620AF846-B68A-614F-BF25-0A56578EF32E}">
      <dgm:prSet phldrT="[Text]" custT="1"/>
      <dgm:spPr/>
      <dgm:t>
        <a:bodyPr/>
        <a:lstStyle/>
        <a:p>
          <a:r>
            <a:rPr lang="en-GB" sz="1800" dirty="0"/>
            <a:t>PHP</a:t>
          </a:r>
        </a:p>
        <a:p>
          <a:r>
            <a:rPr lang="en-GB" sz="1100" dirty="0"/>
            <a:t>FRONT-END</a:t>
          </a:r>
        </a:p>
      </dgm:t>
    </dgm:pt>
    <dgm:pt modelId="{F7E49AF8-0F31-394E-9C77-7290DA2DE2B6}" type="parTrans" cxnId="{DE7F8D2D-67A2-7B4F-BC16-EC52F235612D}">
      <dgm:prSet/>
      <dgm:spPr/>
      <dgm:t>
        <a:bodyPr/>
        <a:lstStyle/>
        <a:p>
          <a:endParaRPr lang="en-GB"/>
        </a:p>
      </dgm:t>
    </dgm:pt>
    <dgm:pt modelId="{195A1931-9BEB-4E49-9ECB-358EE8723E54}" type="sibTrans" cxnId="{DE7F8D2D-67A2-7B4F-BC16-EC52F235612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t>
        <a:bodyPr/>
        <a:lstStyle/>
        <a:p>
          <a:endParaRPr lang="en-GB"/>
        </a:p>
      </dgm:t>
    </dgm:pt>
    <dgm:pt modelId="{40199765-ECB8-F844-A283-7DB2C90C07F5}">
      <dgm:prSet phldrT="[Text]" custT="1"/>
      <dgm:spPr/>
      <dgm:t>
        <a:bodyPr/>
        <a:lstStyle/>
        <a:p>
          <a:r>
            <a:rPr lang="en-GB" sz="1800" dirty="0"/>
            <a:t>HTML</a:t>
          </a:r>
        </a:p>
      </dgm:t>
    </dgm:pt>
    <dgm:pt modelId="{664BA7CE-265E-FB41-ABE7-9566285F1AE3}" type="parTrans" cxnId="{A39007C1-C70A-B241-9648-E8849A6801E5}">
      <dgm:prSet/>
      <dgm:spPr/>
      <dgm:t>
        <a:bodyPr/>
        <a:lstStyle/>
        <a:p>
          <a:endParaRPr lang="en-GB"/>
        </a:p>
      </dgm:t>
    </dgm:pt>
    <dgm:pt modelId="{22574347-4BB2-284B-93C3-C2FB73C23352}" type="sibTrans" cxnId="{A39007C1-C70A-B241-9648-E8849A6801E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D638B30B-A6EE-7943-8727-952BD36C5748}">
      <dgm:prSet/>
      <dgm:spPr/>
      <dgm:t>
        <a:bodyPr/>
        <a:lstStyle/>
        <a:p>
          <a:r>
            <a:rPr lang="en-GB" dirty="0"/>
            <a:t>MYSQL &amp; PHP</a:t>
          </a:r>
        </a:p>
        <a:p>
          <a:r>
            <a:rPr lang="en-GB" dirty="0"/>
            <a:t>BACK-END</a:t>
          </a:r>
        </a:p>
      </dgm:t>
    </dgm:pt>
    <dgm:pt modelId="{8626BD9A-C8A9-BF4B-B0AA-BD072814CB05}" type="parTrans" cxnId="{61C5341F-4764-E94B-98AA-4597755A6C99}">
      <dgm:prSet/>
      <dgm:spPr/>
      <dgm:t>
        <a:bodyPr/>
        <a:lstStyle/>
        <a:p>
          <a:endParaRPr lang="en-GB"/>
        </a:p>
      </dgm:t>
    </dgm:pt>
    <dgm:pt modelId="{201229B8-3258-6743-94DD-CF8E6F7B0ED8}" type="sibTrans" cxnId="{61C5341F-4764-E94B-98AA-4597755A6C9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8060C234-3702-3F41-96B6-ECFCF12262EB}">
      <dgm:prSet custT="1"/>
      <dgm:spPr/>
      <dgm:t>
        <a:bodyPr/>
        <a:lstStyle/>
        <a:p>
          <a:r>
            <a:rPr lang="en-GB" sz="1400" dirty="0"/>
            <a:t>Java-script</a:t>
          </a:r>
        </a:p>
      </dgm:t>
    </dgm:pt>
    <dgm:pt modelId="{74EA20EA-7055-5648-8CCC-7CFB553E1D07}" type="parTrans" cxnId="{632236A5-915E-AE43-8914-48EAEED519BC}">
      <dgm:prSet/>
      <dgm:spPr/>
      <dgm:t>
        <a:bodyPr/>
        <a:lstStyle/>
        <a:p>
          <a:endParaRPr lang="en-GB"/>
        </a:p>
      </dgm:t>
    </dgm:pt>
    <dgm:pt modelId="{7937CAF1-DCB2-7642-9259-553739E5C30F}" type="sibTrans" cxnId="{632236A5-915E-AE43-8914-48EAEED519BC}">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09F5EF68-365D-4F40-B244-31F2849BE5FC}">
      <dgm:prSet custT="1"/>
      <dgm:spPr/>
      <dgm:t>
        <a:bodyPr/>
        <a:lstStyle/>
        <a:p>
          <a:r>
            <a:rPr lang="en-GB" sz="1400" dirty="0"/>
            <a:t>J-Query</a:t>
          </a:r>
        </a:p>
      </dgm:t>
    </dgm:pt>
    <dgm:pt modelId="{36CBA844-9EB8-6A46-8F35-8A51647209FD}" type="parTrans" cxnId="{F5CC1FA2-9115-684E-BB9D-7B1AFE64D746}">
      <dgm:prSet/>
      <dgm:spPr/>
      <dgm:t>
        <a:bodyPr/>
        <a:lstStyle/>
        <a:p>
          <a:endParaRPr lang="en-GB"/>
        </a:p>
      </dgm:t>
    </dgm:pt>
    <dgm:pt modelId="{FBDB52C5-51CE-5349-9159-8BE823E43F05}" type="sibTrans" cxnId="{F5CC1FA2-9115-684E-BB9D-7B1AFE64D746}">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1000" r="-1000"/>
          </a:stretch>
        </a:blipFill>
      </dgm:spPr>
      <dgm:t>
        <a:bodyPr/>
        <a:lstStyle/>
        <a:p>
          <a:endParaRPr lang="en-GB"/>
        </a:p>
      </dgm:t>
    </dgm:pt>
    <dgm:pt modelId="{F598E07E-E638-D54D-8CC1-1914AC4A9142}" type="pres">
      <dgm:prSet presAssocID="{46D6FFDA-329C-CD40-AD2B-37E5FF1CC307}" presName="Name0" presStyleCnt="0">
        <dgm:presLayoutVars>
          <dgm:chMax val="21"/>
          <dgm:chPref val="21"/>
        </dgm:presLayoutVars>
      </dgm:prSet>
      <dgm:spPr/>
      <dgm:t>
        <a:bodyPr/>
        <a:lstStyle/>
        <a:p>
          <a:endParaRPr lang="en-US"/>
        </a:p>
      </dgm:t>
    </dgm:pt>
    <dgm:pt modelId="{40BC8AFD-2F85-2C4C-A8E4-A405DA232907}" type="pres">
      <dgm:prSet presAssocID="{78211BA5-8B98-6C44-AC2C-260B08A8A117}" presName="text1" presStyleCnt="0"/>
      <dgm:spPr/>
    </dgm:pt>
    <dgm:pt modelId="{822CE994-0339-2846-818F-149D35AED727}" type="pres">
      <dgm:prSet presAssocID="{78211BA5-8B98-6C44-AC2C-260B08A8A117}" presName="textRepeatNode" presStyleLbl="alignNode1" presStyleIdx="0" presStyleCnt="6">
        <dgm:presLayoutVars>
          <dgm:chMax val="0"/>
          <dgm:chPref val="0"/>
          <dgm:bulletEnabled val="1"/>
        </dgm:presLayoutVars>
      </dgm:prSet>
      <dgm:spPr/>
      <dgm:t>
        <a:bodyPr/>
        <a:lstStyle/>
        <a:p>
          <a:endParaRPr lang="en-US"/>
        </a:p>
      </dgm:t>
    </dgm:pt>
    <dgm:pt modelId="{945B32AE-FA28-934D-A65C-6DD9ECE0ACD5}" type="pres">
      <dgm:prSet presAssocID="{78211BA5-8B98-6C44-AC2C-260B08A8A117}" presName="textaccent1" presStyleCnt="0"/>
      <dgm:spPr/>
    </dgm:pt>
    <dgm:pt modelId="{5381CDE7-CCBC-7948-84D3-C5C62557DA59}" type="pres">
      <dgm:prSet presAssocID="{78211BA5-8B98-6C44-AC2C-260B08A8A117}" presName="accentRepeatNode" presStyleLbl="solidAlignAcc1" presStyleIdx="0" presStyleCnt="12"/>
      <dgm:spPr/>
    </dgm:pt>
    <dgm:pt modelId="{1A4D2A81-DEBE-C348-B835-886E5778F7A2}" type="pres">
      <dgm:prSet presAssocID="{6647DDD5-3312-3E4F-80F2-8CC694F51C68}" presName="image1" presStyleCnt="0"/>
      <dgm:spPr/>
    </dgm:pt>
    <dgm:pt modelId="{D9DFE849-5844-084A-80EB-CB159197C2A8}" type="pres">
      <dgm:prSet presAssocID="{6647DDD5-3312-3E4F-80F2-8CC694F51C68}" presName="imageRepeatNode" presStyleLbl="alignAcc1" presStyleIdx="0" presStyleCnt="6"/>
      <dgm:spPr/>
      <dgm:t>
        <a:bodyPr/>
        <a:lstStyle/>
        <a:p>
          <a:endParaRPr lang="en-US"/>
        </a:p>
      </dgm:t>
    </dgm:pt>
    <dgm:pt modelId="{2B122850-B7D9-684F-8E3B-CFB79F3D365E}" type="pres">
      <dgm:prSet presAssocID="{6647DDD5-3312-3E4F-80F2-8CC694F51C68}" presName="imageaccent1" presStyleCnt="0"/>
      <dgm:spPr/>
    </dgm:pt>
    <dgm:pt modelId="{ADA3003B-4439-F341-8629-F5457444C68F}" type="pres">
      <dgm:prSet presAssocID="{6647DDD5-3312-3E4F-80F2-8CC694F51C68}" presName="accentRepeatNode" presStyleLbl="solidAlignAcc1" presStyleIdx="1" presStyleCnt="12"/>
      <dgm:spPr/>
    </dgm:pt>
    <dgm:pt modelId="{7AD6F2CF-6D0C-2242-8841-943B70B622ED}" type="pres">
      <dgm:prSet presAssocID="{8060C234-3702-3F41-96B6-ECFCF12262EB}" presName="text2" presStyleCnt="0"/>
      <dgm:spPr/>
    </dgm:pt>
    <dgm:pt modelId="{067BB058-5175-9D4B-85E9-BEABB5249D01}" type="pres">
      <dgm:prSet presAssocID="{8060C234-3702-3F41-96B6-ECFCF12262EB}" presName="textRepeatNode" presStyleLbl="alignNode1" presStyleIdx="1" presStyleCnt="6">
        <dgm:presLayoutVars>
          <dgm:chMax val="0"/>
          <dgm:chPref val="0"/>
          <dgm:bulletEnabled val="1"/>
        </dgm:presLayoutVars>
      </dgm:prSet>
      <dgm:spPr/>
      <dgm:t>
        <a:bodyPr/>
        <a:lstStyle/>
        <a:p>
          <a:endParaRPr lang="en-US"/>
        </a:p>
      </dgm:t>
    </dgm:pt>
    <dgm:pt modelId="{5A6D258A-002E-994A-BE09-E9330FD8570B}" type="pres">
      <dgm:prSet presAssocID="{8060C234-3702-3F41-96B6-ECFCF12262EB}" presName="textaccent2" presStyleCnt="0"/>
      <dgm:spPr/>
    </dgm:pt>
    <dgm:pt modelId="{EA06D889-2615-FB43-BC13-498C4155A865}" type="pres">
      <dgm:prSet presAssocID="{8060C234-3702-3F41-96B6-ECFCF12262EB}" presName="accentRepeatNode" presStyleLbl="solidAlignAcc1" presStyleIdx="2" presStyleCnt="12"/>
      <dgm:spPr/>
    </dgm:pt>
    <dgm:pt modelId="{FB7527B4-60D5-024A-9FBE-53478D477B33}" type="pres">
      <dgm:prSet presAssocID="{7937CAF1-DCB2-7642-9259-553739E5C30F}" presName="image2" presStyleCnt="0"/>
      <dgm:spPr/>
    </dgm:pt>
    <dgm:pt modelId="{620902D7-24F4-0C47-92FD-3A8BF0281B3C}" type="pres">
      <dgm:prSet presAssocID="{7937CAF1-DCB2-7642-9259-553739E5C30F}" presName="imageRepeatNode" presStyleLbl="alignAcc1" presStyleIdx="1" presStyleCnt="6"/>
      <dgm:spPr/>
      <dgm:t>
        <a:bodyPr/>
        <a:lstStyle/>
        <a:p>
          <a:endParaRPr lang="en-US"/>
        </a:p>
      </dgm:t>
    </dgm:pt>
    <dgm:pt modelId="{BC7946E3-35C0-6D41-8D60-0D6DD7FD9013}" type="pres">
      <dgm:prSet presAssocID="{7937CAF1-DCB2-7642-9259-553739E5C30F}" presName="imageaccent2" presStyleCnt="0"/>
      <dgm:spPr/>
    </dgm:pt>
    <dgm:pt modelId="{2DEDB8A3-03DF-A142-851D-A161BC1827F5}" type="pres">
      <dgm:prSet presAssocID="{7937CAF1-DCB2-7642-9259-553739E5C30F}" presName="accentRepeatNode" presStyleLbl="solidAlignAcc1" presStyleIdx="3" presStyleCnt="12"/>
      <dgm:spPr/>
    </dgm:pt>
    <dgm:pt modelId="{98CACB70-BA15-0442-9E8B-22B28213EC4D}" type="pres">
      <dgm:prSet presAssocID="{09F5EF68-365D-4F40-B244-31F2849BE5FC}" presName="text3" presStyleCnt="0"/>
      <dgm:spPr/>
    </dgm:pt>
    <dgm:pt modelId="{418636A2-C818-B645-80CE-9E5430D2B125}" type="pres">
      <dgm:prSet presAssocID="{09F5EF68-365D-4F40-B244-31F2849BE5FC}" presName="textRepeatNode" presStyleLbl="alignNode1" presStyleIdx="2" presStyleCnt="6">
        <dgm:presLayoutVars>
          <dgm:chMax val="0"/>
          <dgm:chPref val="0"/>
          <dgm:bulletEnabled val="1"/>
        </dgm:presLayoutVars>
      </dgm:prSet>
      <dgm:spPr/>
      <dgm:t>
        <a:bodyPr/>
        <a:lstStyle/>
        <a:p>
          <a:endParaRPr lang="en-US"/>
        </a:p>
      </dgm:t>
    </dgm:pt>
    <dgm:pt modelId="{E4BA9BA4-36E6-2A4C-ACDB-22226266C780}" type="pres">
      <dgm:prSet presAssocID="{09F5EF68-365D-4F40-B244-31F2849BE5FC}" presName="textaccent3" presStyleCnt="0"/>
      <dgm:spPr/>
    </dgm:pt>
    <dgm:pt modelId="{11BBB24E-3065-8343-8071-99C539E59CBD}" type="pres">
      <dgm:prSet presAssocID="{09F5EF68-365D-4F40-B244-31F2849BE5FC}" presName="accentRepeatNode" presStyleLbl="solidAlignAcc1" presStyleIdx="4" presStyleCnt="12"/>
      <dgm:spPr/>
    </dgm:pt>
    <dgm:pt modelId="{22E4F625-3871-C947-810E-2B293399B597}" type="pres">
      <dgm:prSet presAssocID="{FBDB52C5-51CE-5349-9159-8BE823E43F05}" presName="image3" presStyleCnt="0"/>
      <dgm:spPr/>
    </dgm:pt>
    <dgm:pt modelId="{8E95ACE3-C381-0C4D-B9F4-AF0144AC51E3}" type="pres">
      <dgm:prSet presAssocID="{FBDB52C5-51CE-5349-9159-8BE823E43F05}" presName="imageRepeatNode" presStyleLbl="alignAcc1" presStyleIdx="2" presStyleCnt="6"/>
      <dgm:spPr/>
      <dgm:t>
        <a:bodyPr/>
        <a:lstStyle/>
        <a:p>
          <a:endParaRPr lang="en-US"/>
        </a:p>
      </dgm:t>
    </dgm:pt>
    <dgm:pt modelId="{11515144-347F-254A-B640-ADE756C06FAB}" type="pres">
      <dgm:prSet presAssocID="{FBDB52C5-51CE-5349-9159-8BE823E43F05}" presName="imageaccent3" presStyleCnt="0"/>
      <dgm:spPr/>
    </dgm:pt>
    <dgm:pt modelId="{1E2E3863-A836-CE48-A250-757B1A064CB9}" type="pres">
      <dgm:prSet presAssocID="{FBDB52C5-51CE-5349-9159-8BE823E43F05}" presName="accentRepeatNode" presStyleLbl="solidAlignAcc1" presStyleIdx="5" presStyleCnt="12"/>
      <dgm:spPr/>
    </dgm:pt>
    <dgm:pt modelId="{64C5EF98-73CE-FA49-B8DE-E960BF163F2E}" type="pres">
      <dgm:prSet presAssocID="{620AF846-B68A-614F-BF25-0A56578EF32E}" presName="text4" presStyleCnt="0"/>
      <dgm:spPr/>
    </dgm:pt>
    <dgm:pt modelId="{CC8AAA70-2722-3A42-8BC9-39F3A23ACD82}" type="pres">
      <dgm:prSet presAssocID="{620AF846-B68A-614F-BF25-0A56578EF32E}" presName="textRepeatNode" presStyleLbl="alignNode1" presStyleIdx="3" presStyleCnt="6">
        <dgm:presLayoutVars>
          <dgm:chMax val="0"/>
          <dgm:chPref val="0"/>
          <dgm:bulletEnabled val="1"/>
        </dgm:presLayoutVars>
      </dgm:prSet>
      <dgm:spPr/>
      <dgm:t>
        <a:bodyPr/>
        <a:lstStyle/>
        <a:p>
          <a:endParaRPr lang="en-US"/>
        </a:p>
      </dgm:t>
    </dgm:pt>
    <dgm:pt modelId="{D68B36AB-2A67-9346-8C46-CB22D0B232C8}" type="pres">
      <dgm:prSet presAssocID="{620AF846-B68A-614F-BF25-0A56578EF32E}" presName="textaccent4" presStyleCnt="0"/>
      <dgm:spPr/>
    </dgm:pt>
    <dgm:pt modelId="{31A957B0-B7E9-4149-8896-36A744E6985F}" type="pres">
      <dgm:prSet presAssocID="{620AF846-B68A-614F-BF25-0A56578EF32E}" presName="accentRepeatNode" presStyleLbl="solidAlignAcc1" presStyleIdx="6" presStyleCnt="12"/>
      <dgm:spPr/>
    </dgm:pt>
    <dgm:pt modelId="{C9CC0A1C-3B20-D241-B987-FE1476989CEF}" type="pres">
      <dgm:prSet presAssocID="{195A1931-9BEB-4E49-9ECB-358EE8723E54}" presName="image4" presStyleCnt="0"/>
      <dgm:spPr/>
    </dgm:pt>
    <dgm:pt modelId="{E8881178-B350-5749-A2A7-FD0E357D7B7F}" type="pres">
      <dgm:prSet presAssocID="{195A1931-9BEB-4E49-9ECB-358EE8723E54}" presName="imageRepeatNode" presStyleLbl="alignAcc1" presStyleIdx="3" presStyleCnt="6"/>
      <dgm:spPr/>
      <dgm:t>
        <a:bodyPr/>
        <a:lstStyle/>
        <a:p>
          <a:endParaRPr lang="en-US"/>
        </a:p>
      </dgm:t>
    </dgm:pt>
    <dgm:pt modelId="{1F4E0272-E0E3-1D4F-912A-21365B19247C}" type="pres">
      <dgm:prSet presAssocID="{195A1931-9BEB-4E49-9ECB-358EE8723E54}" presName="imageaccent4" presStyleCnt="0"/>
      <dgm:spPr/>
    </dgm:pt>
    <dgm:pt modelId="{55D6119F-FE9B-C344-9B98-870C1DC866B1}" type="pres">
      <dgm:prSet presAssocID="{195A1931-9BEB-4E49-9ECB-358EE8723E54}" presName="accentRepeatNode" presStyleLbl="solidAlignAcc1" presStyleIdx="7" presStyleCnt="12"/>
      <dgm:spPr/>
    </dgm:pt>
    <dgm:pt modelId="{C1EDD244-A3A9-8845-BEC8-F99CA9B25427}" type="pres">
      <dgm:prSet presAssocID="{40199765-ECB8-F844-A283-7DB2C90C07F5}" presName="text5" presStyleCnt="0"/>
      <dgm:spPr/>
    </dgm:pt>
    <dgm:pt modelId="{010E1ADF-E9C8-464E-9F90-CA4409FD65E1}" type="pres">
      <dgm:prSet presAssocID="{40199765-ECB8-F844-A283-7DB2C90C07F5}" presName="textRepeatNode" presStyleLbl="alignNode1" presStyleIdx="4" presStyleCnt="6">
        <dgm:presLayoutVars>
          <dgm:chMax val="0"/>
          <dgm:chPref val="0"/>
          <dgm:bulletEnabled val="1"/>
        </dgm:presLayoutVars>
      </dgm:prSet>
      <dgm:spPr/>
      <dgm:t>
        <a:bodyPr/>
        <a:lstStyle/>
        <a:p>
          <a:endParaRPr lang="en-US"/>
        </a:p>
      </dgm:t>
    </dgm:pt>
    <dgm:pt modelId="{9F5BD843-15AD-FC43-895A-0F874BCE3376}" type="pres">
      <dgm:prSet presAssocID="{40199765-ECB8-F844-A283-7DB2C90C07F5}" presName="textaccent5" presStyleCnt="0"/>
      <dgm:spPr/>
    </dgm:pt>
    <dgm:pt modelId="{E7891CC7-FF48-1948-9FE1-EBA08B167C40}" type="pres">
      <dgm:prSet presAssocID="{40199765-ECB8-F844-A283-7DB2C90C07F5}" presName="accentRepeatNode" presStyleLbl="solidAlignAcc1" presStyleIdx="8" presStyleCnt="12"/>
      <dgm:spPr/>
    </dgm:pt>
    <dgm:pt modelId="{D174961E-DF8A-C14B-BF7A-65AC07110EEC}" type="pres">
      <dgm:prSet presAssocID="{22574347-4BB2-284B-93C3-C2FB73C23352}" presName="image5" presStyleCnt="0"/>
      <dgm:spPr/>
    </dgm:pt>
    <dgm:pt modelId="{452DEE7A-F661-1C4B-836C-229B2A154A9F}" type="pres">
      <dgm:prSet presAssocID="{22574347-4BB2-284B-93C3-C2FB73C23352}" presName="imageRepeatNode" presStyleLbl="alignAcc1" presStyleIdx="4" presStyleCnt="6"/>
      <dgm:spPr/>
      <dgm:t>
        <a:bodyPr/>
        <a:lstStyle/>
        <a:p>
          <a:endParaRPr lang="en-US"/>
        </a:p>
      </dgm:t>
    </dgm:pt>
    <dgm:pt modelId="{C530AF7D-68B8-0343-96A3-A483A4651822}" type="pres">
      <dgm:prSet presAssocID="{22574347-4BB2-284B-93C3-C2FB73C23352}" presName="imageaccent5" presStyleCnt="0"/>
      <dgm:spPr/>
    </dgm:pt>
    <dgm:pt modelId="{41A3550B-05B1-3A46-882F-7778511CD693}" type="pres">
      <dgm:prSet presAssocID="{22574347-4BB2-284B-93C3-C2FB73C23352}" presName="accentRepeatNode" presStyleLbl="solidAlignAcc1" presStyleIdx="9" presStyleCnt="12"/>
      <dgm:spPr/>
    </dgm:pt>
    <dgm:pt modelId="{F6149514-1C24-8B46-8C27-6C2E4E541628}" type="pres">
      <dgm:prSet presAssocID="{D638B30B-A6EE-7943-8727-952BD36C5748}" presName="text6" presStyleCnt="0"/>
      <dgm:spPr/>
    </dgm:pt>
    <dgm:pt modelId="{D3878831-8A76-8E41-92FB-D7F2CD8155EF}" type="pres">
      <dgm:prSet presAssocID="{D638B30B-A6EE-7943-8727-952BD36C5748}" presName="textRepeatNode" presStyleLbl="alignNode1" presStyleIdx="5" presStyleCnt="6">
        <dgm:presLayoutVars>
          <dgm:chMax val="0"/>
          <dgm:chPref val="0"/>
          <dgm:bulletEnabled val="1"/>
        </dgm:presLayoutVars>
      </dgm:prSet>
      <dgm:spPr/>
      <dgm:t>
        <a:bodyPr/>
        <a:lstStyle/>
        <a:p>
          <a:endParaRPr lang="en-US"/>
        </a:p>
      </dgm:t>
    </dgm:pt>
    <dgm:pt modelId="{C596133C-F956-5A4E-BE21-BCFD334F668A}" type="pres">
      <dgm:prSet presAssocID="{D638B30B-A6EE-7943-8727-952BD36C5748}" presName="textaccent6" presStyleCnt="0"/>
      <dgm:spPr/>
    </dgm:pt>
    <dgm:pt modelId="{5F6653B3-E321-0C4A-9ACE-343BFD5B53AA}" type="pres">
      <dgm:prSet presAssocID="{D638B30B-A6EE-7943-8727-952BD36C5748}" presName="accentRepeatNode" presStyleLbl="solidAlignAcc1" presStyleIdx="10" presStyleCnt="12"/>
      <dgm:spPr/>
    </dgm:pt>
    <dgm:pt modelId="{C0AF1175-34AC-404E-831B-7542F4303665}" type="pres">
      <dgm:prSet presAssocID="{201229B8-3258-6743-94DD-CF8E6F7B0ED8}" presName="image6" presStyleCnt="0"/>
      <dgm:spPr/>
    </dgm:pt>
    <dgm:pt modelId="{961FFB10-7234-EC43-B866-B5AA048559E1}" type="pres">
      <dgm:prSet presAssocID="{201229B8-3258-6743-94DD-CF8E6F7B0ED8}" presName="imageRepeatNode" presStyleLbl="alignAcc1" presStyleIdx="5" presStyleCnt="6" custLinFactNeighborX="0" custLinFactNeighborY="-7215"/>
      <dgm:spPr/>
      <dgm:t>
        <a:bodyPr/>
        <a:lstStyle/>
        <a:p>
          <a:endParaRPr lang="en-US"/>
        </a:p>
      </dgm:t>
    </dgm:pt>
    <dgm:pt modelId="{E56EB078-450F-C145-89D9-9C5CB1BF9FAF}" type="pres">
      <dgm:prSet presAssocID="{201229B8-3258-6743-94DD-CF8E6F7B0ED8}" presName="imageaccent6" presStyleCnt="0"/>
      <dgm:spPr/>
    </dgm:pt>
    <dgm:pt modelId="{DCB86A0B-3661-504A-A574-35CEAE1D56A6}" type="pres">
      <dgm:prSet presAssocID="{201229B8-3258-6743-94DD-CF8E6F7B0ED8}" presName="accentRepeatNode" presStyleLbl="solidAlignAcc1" presStyleIdx="11" presStyleCnt="12"/>
      <dgm:spPr/>
    </dgm:pt>
  </dgm:ptLst>
  <dgm:cxnLst>
    <dgm:cxn modelId="{E4B67D36-E555-334E-9B85-6FBBED17DE53}" type="presOf" srcId="{195A1931-9BEB-4E49-9ECB-358EE8723E54}" destId="{E8881178-B350-5749-A2A7-FD0E357D7B7F}" srcOrd="0" destOrd="0" presId="urn:microsoft.com/office/officeart/2008/layout/HexagonCluster"/>
    <dgm:cxn modelId="{081B6401-1C61-5C43-8F91-939A1F751585}" srcId="{46D6FFDA-329C-CD40-AD2B-37E5FF1CC307}" destId="{78211BA5-8B98-6C44-AC2C-260B08A8A117}" srcOrd="0" destOrd="0" parTransId="{DEE59175-4515-0F4A-B492-EDFDB7500167}" sibTransId="{6647DDD5-3312-3E4F-80F2-8CC694F51C68}"/>
    <dgm:cxn modelId="{8AD13133-B588-2045-A180-2B2CAECA1EF4}" type="presOf" srcId="{46D6FFDA-329C-CD40-AD2B-37E5FF1CC307}" destId="{F598E07E-E638-D54D-8CC1-1914AC4A9142}" srcOrd="0" destOrd="0" presId="urn:microsoft.com/office/officeart/2008/layout/HexagonCluster"/>
    <dgm:cxn modelId="{82B1B1D4-5C3B-944B-9054-0C729E0D7518}" type="presOf" srcId="{620AF846-B68A-614F-BF25-0A56578EF32E}" destId="{CC8AAA70-2722-3A42-8BC9-39F3A23ACD82}" srcOrd="0" destOrd="0" presId="urn:microsoft.com/office/officeart/2008/layout/HexagonCluster"/>
    <dgm:cxn modelId="{1A28CC94-48D7-2449-9276-13B4246AF459}" type="presOf" srcId="{09F5EF68-365D-4F40-B244-31F2849BE5FC}" destId="{418636A2-C818-B645-80CE-9E5430D2B125}" srcOrd="0" destOrd="0" presId="urn:microsoft.com/office/officeart/2008/layout/HexagonCluster"/>
    <dgm:cxn modelId="{A39007C1-C70A-B241-9648-E8849A6801E5}" srcId="{46D6FFDA-329C-CD40-AD2B-37E5FF1CC307}" destId="{40199765-ECB8-F844-A283-7DB2C90C07F5}" srcOrd="4" destOrd="0" parTransId="{664BA7CE-265E-FB41-ABE7-9566285F1AE3}" sibTransId="{22574347-4BB2-284B-93C3-C2FB73C23352}"/>
    <dgm:cxn modelId="{F5CC1FA2-9115-684E-BB9D-7B1AFE64D746}" srcId="{46D6FFDA-329C-CD40-AD2B-37E5FF1CC307}" destId="{09F5EF68-365D-4F40-B244-31F2849BE5FC}" srcOrd="2" destOrd="0" parTransId="{36CBA844-9EB8-6A46-8F35-8A51647209FD}" sibTransId="{FBDB52C5-51CE-5349-9159-8BE823E43F05}"/>
    <dgm:cxn modelId="{164D03D2-181E-574F-8C23-357FA27D0FBD}" type="presOf" srcId="{8060C234-3702-3F41-96B6-ECFCF12262EB}" destId="{067BB058-5175-9D4B-85E9-BEABB5249D01}" srcOrd="0" destOrd="0" presId="urn:microsoft.com/office/officeart/2008/layout/HexagonCluster"/>
    <dgm:cxn modelId="{2AB991CA-583A-244A-8610-3B1117B9CD83}" type="presOf" srcId="{FBDB52C5-51CE-5349-9159-8BE823E43F05}" destId="{8E95ACE3-C381-0C4D-B9F4-AF0144AC51E3}" srcOrd="0" destOrd="0" presId="urn:microsoft.com/office/officeart/2008/layout/HexagonCluster"/>
    <dgm:cxn modelId="{8763DCF0-5A1A-5441-96FE-74244B97244C}" type="presOf" srcId="{D638B30B-A6EE-7943-8727-952BD36C5748}" destId="{D3878831-8A76-8E41-92FB-D7F2CD8155EF}" srcOrd="0" destOrd="0" presId="urn:microsoft.com/office/officeart/2008/layout/HexagonCluster"/>
    <dgm:cxn modelId="{C4A7877C-E86D-6546-AD50-509FBFBAD407}" type="presOf" srcId="{201229B8-3258-6743-94DD-CF8E6F7B0ED8}" destId="{961FFB10-7234-EC43-B866-B5AA048559E1}" srcOrd="0" destOrd="0" presId="urn:microsoft.com/office/officeart/2008/layout/HexagonCluster"/>
    <dgm:cxn modelId="{2912D916-315E-B041-8C3C-C3A918212B6D}" type="presOf" srcId="{6647DDD5-3312-3E4F-80F2-8CC694F51C68}" destId="{D9DFE849-5844-084A-80EB-CB159197C2A8}" srcOrd="0" destOrd="0" presId="urn:microsoft.com/office/officeart/2008/layout/HexagonCluster"/>
    <dgm:cxn modelId="{DE7F8D2D-67A2-7B4F-BC16-EC52F235612D}" srcId="{46D6FFDA-329C-CD40-AD2B-37E5FF1CC307}" destId="{620AF846-B68A-614F-BF25-0A56578EF32E}" srcOrd="3" destOrd="0" parTransId="{F7E49AF8-0F31-394E-9C77-7290DA2DE2B6}" sibTransId="{195A1931-9BEB-4E49-9ECB-358EE8723E54}"/>
    <dgm:cxn modelId="{F11A5687-C6C1-D54A-8A46-B5CC76FC568B}" type="presOf" srcId="{22574347-4BB2-284B-93C3-C2FB73C23352}" destId="{452DEE7A-F661-1C4B-836C-229B2A154A9F}" srcOrd="0" destOrd="0" presId="urn:microsoft.com/office/officeart/2008/layout/HexagonCluster"/>
    <dgm:cxn modelId="{0FB04701-E346-8F4F-BF13-B9C692247926}" type="presOf" srcId="{40199765-ECB8-F844-A283-7DB2C90C07F5}" destId="{010E1ADF-E9C8-464E-9F90-CA4409FD65E1}" srcOrd="0" destOrd="0" presId="urn:microsoft.com/office/officeart/2008/layout/HexagonCluster"/>
    <dgm:cxn modelId="{632236A5-915E-AE43-8914-48EAEED519BC}" srcId="{46D6FFDA-329C-CD40-AD2B-37E5FF1CC307}" destId="{8060C234-3702-3F41-96B6-ECFCF12262EB}" srcOrd="1" destOrd="0" parTransId="{74EA20EA-7055-5648-8CCC-7CFB553E1D07}" sibTransId="{7937CAF1-DCB2-7642-9259-553739E5C30F}"/>
    <dgm:cxn modelId="{61C5341F-4764-E94B-98AA-4597755A6C99}" srcId="{46D6FFDA-329C-CD40-AD2B-37E5FF1CC307}" destId="{D638B30B-A6EE-7943-8727-952BD36C5748}" srcOrd="5" destOrd="0" parTransId="{8626BD9A-C8A9-BF4B-B0AA-BD072814CB05}" sibTransId="{201229B8-3258-6743-94DD-CF8E6F7B0ED8}"/>
    <dgm:cxn modelId="{81912165-655D-694D-A953-8B1E1B6D6905}" type="presOf" srcId="{7937CAF1-DCB2-7642-9259-553739E5C30F}" destId="{620902D7-24F4-0C47-92FD-3A8BF0281B3C}" srcOrd="0" destOrd="0" presId="urn:microsoft.com/office/officeart/2008/layout/HexagonCluster"/>
    <dgm:cxn modelId="{67D57D90-ACB1-DF42-9DC8-89E8F982A9FA}" type="presOf" srcId="{78211BA5-8B98-6C44-AC2C-260B08A8A117}" destId="{822CE994-0339-2846-818F-149D35AED727}" srcOrd="0" destOrd="0" presId="urn:microsoft.com/office/officeart/2008/layout/HexagonCluster"/>
    <dgm:cxn modelId="{49FF49C8-3B0E-BB47-A338-B6568DD3C8DD}" type="presParOf" srcId="{F598E07E-E638-D54D-8CC1-1914AC4A9142}" destId="{40BC8AFD-2F85-2C4C-A8E4-A405DA232907}" srcOrd="0" destOrd="0" presId="urn:microsoft.com/office/officeart/2008/layout/HexagonCluster"/>
    <dgm:cxn modelId="{690B6AA1-D457-1142-80D8-16434140CD72}" type="presParOf" srcId="{40BC8AFD-2F85-2C4C-A8E4-A405DA232907}" destId="{822CE994-0339-2846-818F-149D35AED727}" srcOrd="0" destOrd="0" presId="urn:microsoft.com/office/officeart/2008/layout/HexagonCluster"/>
    <dgm:cxn modelId="{A5941FAB-04C1-1544-BD77-8E38742F36A6}" type="presParOf" srcId="{F598E07E-E638-D54D-8CC1-1914AC4A9142}" destId="{945B32AE-FA28-934D-A65C-6DD9ECE0ACD5}" srcOrd="1" destOrd="0" presId="urn:microsoft.com/office/officeart/2008/layout/HexagonCluster"/>
    <dgm:cxn modelId="{A66302CF-DFE7-7443-B8B2-4BFC7A89A6F1}" type="presParOf" srcId="{945B32AE-FA28-934D-A65C-6DD9ECE0ACD5}" destId="{5381CDE7-CCBC-7948-84D3-C5C62557DA59}" srcOrd="0" destOrd="0" presId="urn:microsoft.com/office/officeart/2008/layout/HexagonCluster"/>
    <dgm:cxn modelId="{0B5FA1C3-35B9-1540-8C26-C71B498EB5CF}" type="presParOf" srcId="{F598E07E-E638-D54D-8CC1-1914AC4A9142}" destId="{1A4D2A81-DEBE-C348-B835-886E5778F7A2}" srcOrd="2" destOrd="0" presId="urn:microsoft.com/office/officeart/2008/layout/HexagonCluster"/>
    <dgm:cxn modelId="{679CEE27-288F-594E-9196-CF4C40511FB5}" type="presParOf" srcId="{1A4D2A81-DEBE-C348-B835-886E5778F7A2}" destId="{D9DFE849-5844-084A-80EB-CB159197C2A8}" srcOrd="0" destOrd="0" presId="urn:microsoft.com/office/officeart/2008/layout/HexagonCluster"/>
    <dgm:cxn modelId="{0DC11F48-F765-C24C-ADE5-39406C70569D}" type="presParOf" srcId="{F598E07E-E638-D54D-8CC1-1914AC4A9142}" destId="{2B122850-B7D9-684F-8E3B-CFB79F3D365E}" srcOrd="3" destOrd="0" presId="urn:microsoft.com/office/officeart/2008/layout/HexagonCluster"/>
    <dgm:cxn modelId="{6DDB6689-308C-2743-AF4F-F8C8E9B75536}" type="presParOf" srcId="{2B122850-B7D9-684F-8E3B-CFB79F3D365E}" destId="{ADA3003B-4439-F341-8629-F5457444C68F}" srcOrd="0" destOrd="0" presId="urn:microsoft.com/office/officeart/2008/layout/HexagonCluster"/>
    <dgm:cxn modelId="{A92DA82B-3AF5-034A-9AA9-F3B081E6D481}" type="presParOf" srcId="{F598E07E-E638-D54D-8CC1-1914AC4A9142}" destId="{7AD6F2CF-6D0C-2242-8841-943B70B622ED}" srcOrd="4" destOrd="0" presId="urn:microsoft.com/office/officeart/2008/layout/HexagonCluster"/>
    <dgm:cxn modelId="{7AAB8A27-5E7E-F345-B490-656B1C28EE1A}" type="presParOf" srcId="{7AD6F2CF-6D0C-2242-8841-943B70B622ED}" destId="{067BB058-5175-9D4B-85E9-BEABB5249D01}" srcOrd="0" destOrd="0" presId="urn:microsoft.com/office/officeart/2008/layout/HexagonCluster"/>
    <dgm:cxn modelId="{D97A6C70-D6CD-C64E-935D-C14EFEFB852E}" type="presParOf" srcId="{F598E07E-E638-D54D-8CC1-1914AC4A9142}" destId="{5A6D258A-002E-994A-BE09-E9330FD8570B}" srcOrd="5" destOrd="0" presId="urn:microsoft.com/office/officeart/2008/layout/HexagonCluster"/>
    <dgm:cxn modelId="{F475CDE7-CA67-9347-8DF9-AA897E04C9F4}" type="presParOf" srcId="{5A6D258A-002E-994A-BE09-E9330FD8570B}" destId="{EA06D889-2615-FB43-BC13-498C4155A865}" srcOrd="0" destOrd="0" presId="urn:microsoft.com/office/officeart/2008/layout/HexagonCluster"/>
    <dgm:cxn modelId="{F9D313BE-48EC-5743-9324-92E544966692}" type="presParOf" srcId="{F598E07E-E638-D54D-8CC1-1914AC4A9142}" destId="{FB7527B4-60D5-024A-9FBE-53478D477B33}" srcOrd="6" destOrd="0" presId="urn:microsoft.com/office/officeart/2008/layout/HexagonCluster"/>
    <dgm:cxn modelId="{041355EB-C031-744B-ABF4-89AFAA39A022}" type="presParOf" srcId="{FB7527B4-60D5-024A-9FBE-53478D477B33}" destId="{620902D7-24F4-0C47-92FD-3A8BF0281B3C}" srcOrd="0" destOrd="0" presId="urn:microsoft.com/office/officeart/2008/layout/HexagonCluster"/>
    <dgm:cxn modelId="{B409F820-3FA5-284E-B096-896C3002D4AF}" type="presParOf" srcId="{F598E07E-E638-D54D-8CC1-1914AC4A9142}" destId="{BC7946E3-35C0-6D41-8D60-0D6DD7FD9013}" srcOrd="7" destOrd="0" presId="urn:microsoft.com/office/officeart/2008/layout/HexagonCluster"/>
    <dgm:cxn modelId="{BD5B369D-0A44-144E-9C12-3D46F6DBCE41}" type="presParOf" srcId="{BC7946E3-35C0-6D41-8D60-0D6DD7FD9013}" destId="{2DEDB8A3-03DF-A142-851D-A161BC1827F5}" srcOrd="0" destOrd="0" presId="urn:microsoft.com/office/officeart/2008/layout/HexagonCluster"/>
    <dgm:cxn modelId="{F5E06B88-DD1E-2A42-BAAE-FD7FABE1CE11}" type="presParOf" srcId="{F598E07E-E638-D54D-8CC1-1914AC4A9142}" destId="{98CACB70-BA15-0442-9E8B-22B28213EC4D}" srcOrd="8" destOrd="0" presId="urn:microsoft.com/office/officeart/2008/layout/HexagonCluster"/>
    <dgm:cxn modelId="{92E4807D-9213-5F48-958F-DC8C61C1B172}" type="presParOf" srcId="{98CACB70-BA15-0442-9E8B-22B28213EC4D}" destId="{418636A2-C818-B645-80CE-9E5430D2B125}" srcOrd="0" destOrd="0" presId="urn:microsoft.com/office/officeart/2008/layout/HexagonCluster"/>
    <dgm:cxn modelId="{6E940465-464A-4B40-94A3-1E8F80DC14D2}" type="presParOf" srcId="{F598E07E-E638-D54D-8CC1-1914AC4A9142}" destId="{E4BA9BA4-36E6-2A4C-ACDB-22226266C780}" srcOrd="9" destOrd="0" presId="urn:microsoft.com/office/officeart/2008/layout/HexagonCluster"/>
    <dgm:cxn modelId="{7882BBF8-D048-5947-ABD8-29D5F4223C78}" type="presParOf" srcId="{E4BA9BA4-36E6-2A4C-ACDB-22226266C780}" destId="{11BBB24E-3065-8343-8071-99C539E59CBD}" srcOrd="0" destOrd="0" presId="urn:microsoft.com/office/officeart/2008/layout/HexagonCluster"/>
    <dgm:cxn modelId="{91FFDF34-3469-044B-A0EC-947DC3576C8C}" type="presParOf" srcId="{F598E07E-E638-D54D-8CC1-1914AC4A9142}" destId="{22E4F625-3871-C947-810E-2B293399B597}" srcOrd="10" destOrd="0" presId="urn:microsoft.com/office/officeart/2008/layout/HexagonCluster"/>
    <dgm:cxn modelId="{4C959B5A-7C6D-D949-BACA-37BD107579DE}" type="presParOf" srcId="{22E4F625-3871-C947-810E-2B293399B597}" destId="{8E95ACE3-C381-0C4D-B9F4-AF0144AC51E3}" srcOrd="0" destOrd="0" presId="urn:microsoft.com/office/officeart/2008/layout/HexagonCluster"/>
    <dgm:cxn modelId="{DCE82D9D-2A4C-BC4E-BCC4-425FB1BF349A}" type="presParOf" srcId="{F598E07E-E638-D54D-8CC1-1914AC4A9142}" destId="{11515144-347F-254A-B640-ADE756C06FAB}" srcOrd="11" destOrd="0" presId="urn:microsoft.com/office/officeart/2008/layout/HexagonCluster"/>
    <dgm:cxn modelId="{CF16AA08-DDED-B643-929D-00A75DA86C64}" type="presParOf" srcId="{11515144-347F-254A-B640-ADE756C06FAB}" destId="{1E2E3863-A836-CE48-A250-757B1A064CB9}" srcOrd="0" destOrd="0" presId="urn:microsoft.com/office/officeart/2008/layout/HexagonCluster"/>
    <dgm:cxn modelId="{E5F31EA1-647C-4346-8272-ECC265F94ED1}" type="presParOf" srcId="{F598E07E-E638-D54D-8CC1-1914AC4A9142}" destId="{64C5EF98-73CE-FA49-B8DE-E960BF163F2E}" srcOrd="12" destOrd="0" presId="urn:microsoft.com/office/officeart/2008/layout/HexagonCluster"/>
    <dgm:cxn modelId="{176BE543-537A-064B-8E54-E1D0C1F31F8C}" type="presParOf" srcId="{64C5EF98-73CE-FA49-B8DE-E960BF163F2E}" destId="{CC8AAA70-2722-3A42-8BC9-39F3A23ACD82}" srcOrd="0" destOrd="0" presId="urn:microsoft.com/office/officeart/2008/layout/HexagonCluster"/>
    <dgm:cxn modelId="{5DB13EE2-56BB-E148-9467-AA0949E4ABEC}" type="presParOf" srcId="{F598E07E-E638-D54D-8CC1-1914AC4A9142}" destId="{D68B36AB-2A67-9346-8C46-CB22D0B232C8}" srcOrd="13" destOrd="0" presId="urn:microsoft.com/office/officeart/2008/layout/HexagonCluster"/>
    <dgm:cxn modelId="{9FBCC56F-3B82-F441-BBA4-20352FF0C752}" type="presParOf" srcId="{D68B36AB-2A67-9346-8C46-CB22D0B232C8}" destId="{31A957B0-B7E9-4149-8896-36A744E6985F}" srcOrd="0" destOrd="0" presId="urn:microsoft.com/office/officeart/2008/layout/HexagonCluster"/>
    <dgm:cxn modelId="{BC788D51-3F2F-F94B-AFC3-8B883C7F57F9}" type="presParOf" srcId="{F598E07E-E638-D54D-8CC1-1914AC4A9142}" destId="{C9CC0A1C-3B20-D241-B987-FE1476989CEF}" srcOrd="14" destOrd="0" presId="urn:microsoft.com/office/officeart/2008/layout/HexagonCluster"/>
    <dgm:cxn modelId="{B57BA384-FBB1-6B4E-9E20-7E7BA37112C0}" type="presParOf" srcId="{C9CC0A1C-3B20-D241-B987-FE1476989CEF}" destId="{E8881178-B350-5749-A2A7-FD0E357D7B7F}" srcOrd="0" destOrd="0" presId="urn:microsoft.com/office/officeart/2008/layout/HexagonCluster"/>
    <dgm:cxn modelId="{17193CD8-CED1-624B-B9B5-5B8DC881B401}" type="presParOf" srcId="{F598E07E-E638-D54D-8CC1-1914AC4A9142}" destId="{1F4E0272-E0E3-1D4F-912A-21365B19247C}" srcOrd="15" destOrd="0" presId="urn:microsoft.com/office/officeart/2008/layout/HexagonCluster"/>
    <dgm:cxn modelId="{45D13352-B160-3C48-AD63-E4E2CD005507}" type="presParOf" srcId="{1F4E0272-E0E3-1D4F-912A-21365B19247C}" destId="{55D6119F-FE9B-C344-9B98-870C1DC866B1}" srcOrd="0" destOrd="0" presId="urn:microsoft.com/office/officeart/2008/layout/HexagonCluster"/>
    <dgm:cxn modelId="{F2FE04BD-777F-AB40-9DB6-E18F6BF890B5}" type="presParOf" srcId="{F598E07E-E638-D54D-8CC1-1914AC4A9142}" destId="{C1EDD244-A3A9-8845-BEC8-F99CA9B25427}" srcOrd="16" destOrd="0" presId="urn:microsoft.com/office/officeart/2008/layout/HexagonCluster"/>
    <dgm:cxn modelId="{6AD3DDB5-4D23-CE48-8634-5F9D5D6E9C6C}" type="presParOf" srcId="{C1EDD244-A3A9-8845-BEC8-F99CA9B25427}" destId="{010E1ADF-E9C8-464E-9F90-CA4409FD65E1}" srcOrd="0" destOrd="0" presId="urn:microsoft.com/office/officeart/2008/layout/HexagonCluster"/>
    <dgm:cxn modelId="{1FBC32DE-3F1E-6349-A83C-AA5330B1B73A}" type="presParOf" srcId="{F598E07E-E638-D54D-8CC1-1914AC4A9142}" destId="{9F5BD843-15AD-FC43-895A-0F874BCE3376}" srcOrd="17" destOrd="0" presId="urn:microsoft.com/office/officeart/2008/layout/HexagonCluster"/>
    <dgm:cxn modelId="{70A59EF7-DB0B-C040-89AB-5A46A818899E}" type="presParOf" srcId="{9F5BD843-15AD-FC43-895A-0F874BCE3376}" destId="{E7891CC7-FF48-1948-9FE1-EBA08B167C40}" srcOrd="0" destOrd="0" presId="urn:microsoft.com/office/officeart/2008/layout/HexagonCluster"/>
    <dgm:cxn modelId="{299E3A7B-40FE-CD46-93E1-2D63469F9D11}" type="presParOf" srcId="{F598E07E-E638-D54D-8CC1-1914AC4A9142}" destId="{D174961E-DF8A-C14B-BF7A-65AC07110EEC}" srcOrd="18" destOrd="0" presId="urn:microsoft.com/office/officeart/2008/layout/HexagonCluster"/>
    <dgm:cxn modelId="{D2E007B5-BC0D-994A-A896-9BCEE17A63AB}" type="presParOf" srcId="{D174961E-DF8A-C14B-BF7A-65AC07110EEC}" destId="{452DEE7A-F661-1C4B-836C-229B2A154A9F}" srcOrd="0" destOrd="0" presId="urn:microsoft.com/office/officeart/2008/layout/HexagonCluster"/>
    <dgm:cxn modelId="{714EB64E-3423-BB44-912D-AED37231BBC3}" type="presParOf" srcId="{F598E07E-E638-D54D-8CC1-1914AC4A9142}" destId="{C530AF7D-68B8-0343-96A3-A483A4651822}" srcOrd="19" destOrd="0" presId="urn:microsoft.com/office/officeart/2008/layout/HexagonCluster"/>
    <dgm:cxn modelId="{7275B3F3-495C-5D40-AC01-00F784066807}" type="presParOf" srcId="{C530AF7D-68B8-0343-96A3-A483A4651822}" destId="{41A3550B-05B1-3A46-882F-7778511CD693}" srcOrd="0" destOrd="0" presId="urn:microsoft.com/office/officeart/2008/layout/HexagonCluster"/>
    <dgm:cxn modelId="{DBF3452F-C185-4A4B-8150-5BABCD4213F7}" type="presParOf" srcId="{F598E07E-E638-D54D-8CC1-1914AC4A9142}" destId="{F6149514-1C24-8B46-8C27-6C2E4E541628}" srcOrd="20" destOrd="0" presId="urn:microsoft.com/office/officeart/2008/layout/HexagonCluster"/>
    <dgm:cxn modelId="{04A63536-EFD3-1D42-968D-8BBB239C0973}" type="presParOf" srcId="{F6149514-1C24-8B46-8C27-6C2E4E541628}" destId="{D3878831-8A76-8E41-92FB-D7F2CD8155EF}" srcOrd="0" destOrd="0" presId="urn:microsoft.com/office/officeart/2008/layout/HexagonCluster"/>
    <dgm:cxn modelId="{36F81469-805D-DD47-BA94-2223D6749D50}" type="presParOf" srcId="{F598E07E-E638-D54D-8CC1-1914AC4A9142}" destId="{C596133C-F956-5A4E-BE21-BCFD334F668A}" srcOrd="21" destOrd="0" presId="urn:microsoft.com/office/officeart/2008/layout/HexagonCluster"/>
    <dgm:cxn modelId="{9EAAE9B9-B641-C141-B57D-9A067D585727}" type="presParOf" srcId="{C596133C-F956-5A4E-BE21-BCFD334F668A}" destId="{5F6653B3-E321-0C4A-9ACE-343BFD5B53AA}" srcOrd="0" destOrd="0" presId="urn:microsoft.com/office/officeart/2008/layout/HexagonCluster"/>
    <dgm:cxn modelId="{7A61DCA3-B8C1-514D-A474-0D1D0FBAF365}" type="presParOf" srcId="{F598E07E-E638-D54D-8CC1-1914AC4A9142}" destId="{C0AF1175-34AC-404E-831B-7542F4303665}" srcOrd="22" destOrd="0" presId="urn:microsoft.com/office/officeart/2008/layout/HexagonCluster"/>
    <dgm:cxn modelId="{F403C327-B859-124A-BE93-24AF22E8BBA2}" type="presParOf" srcId="{C0AF1175-34AC-404E-831B-7542F4303665}" destId="{961FFB10-7234-EC43-B866-B5AA048559E1}" srcOrd="0" destOrd="0" presId="urn:microsoft.com/office/officeart/2008/layout/HexagonCluster"/>
    <dgm:cxn modelId="{96D9357C-FAFE-224D-BC6B-A47D198D87D6}" type="presParOf" srcId="{F598E07E-E638-D54D-8CC1-1914AC4A9142}" destId="{E56EB078-450F-C145-89D9-9C5CB1BF9FAF}" srcOrd="23" destOrd="0" presId="urn:microsoft.com/office/officeart/2008/layout/HexagonCluster"/>
    <dgm:cxn modelId="{43C91618-5DF7-9C4A-A093-D9413B26987A}" type="presParOf" srcId="{E56EB078-450F-C145-89D9-9C5CB1BF9FAF}" destId="{DCB86A0B-3661-504A-A574-35CEAE1D56A6}" srcOrd="0" destOrd="0" presId="urn:microsoft.com/office/officeart/2008/layout/HexagonCluster"/>
  </dgm:cxnLst>
  <dgm:bg>
    <a:effectLst>
      <a:outerShdw blurRad="50800" dist="50800" dir="5400000" algn="ctr" rotWithShape="0">
        <a:srgbClr val="000000"/>
      </a:outerShdw>
    </a:effectLst>
  </dgm:bg>
  <dgm:whole>
    <a:effectLst>
      <a:reflection stA="38000" endPos="65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8B695-6373-2F42-9697-1CEA0FF0B444}" type="doc">
      <dgm:prSet loTypeId="urn:microsoft.com/office/officeart/2008/layout/BubblePictureList" loCatId="" qsTypeId="urn:microsoft.com/office/officeart/2005/8/quickstyle/simple1" qsCatId="simple" csTypeId="urn:microsoft.com/office/officeart/2005/8/colors/accent1_2" csCatId="accent1" phldr="1"/>
      <dgm:spPr/>
      <dgm:t>
        <a:bodyPr/>
        <a:lstStyle/>
        <a:p>
          <a:endParaRPr lang="en-GB"/>
        </a:p>
      </dgm:t>
    </dgm:pt>
    <dgm:pt modelId="{A45D9247-9BF9-3C42-934E-7D1A0D28A64C}">
      <dgm:prSet phldrT="[Text]" custT="1"/>
      <dgm:spPr/>
      <dgm:t>
        <a:bodyPr/>
        <a:lstStyle/>
        <a:p>
          <a:r>
            <a:rPr lang="en-GB" sz="1400" dirty="0"/>
            <a:t>TEXT-EDITOR</a:t>
          </a:r>
        </a:p>
      </dgm:t>
    </dgm:pt>
    <dgm:pt modelId="{ACFFAE78-90E1-5E4B-A40E-503576716ED5}" type="parTrans" cxnId="{BFF0C84E-CB6C-D24E-9147-A7389F4F63DD}">
      <dgm:prSet/>
      <dgm:spPr/>
      <dgm:t>
        <a:bodyPr/>
        <a:lstStyle/>
        <a:p>
          <a:endParaRPr lang="en-GB"/>
        </a:p>
      </dgm:t>
    </dgm:pt>
    <dgm:pt modelId="{CDCD670B-1436-5F44-9BB0-9E3476656267}" type="sibTrans" cxnId="{BFF0C84E-CB6C-D24E-9147-A7389F4F63D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AB4177B2-95EE-0F49-BAE6-09B3EBB2689C}">
      <dgm:prSet phldrT="[Text]" custT="1"/>
      <dgm:spPr/>
      <dgm:t>
        <a:bodyPr/>
        <a:lstStyle/>
        <a:p>
          <a:r>
            <a:rPr lang="en-GB" sz="1400" dirty="0"/>
            <a:t>MS-WORLD</a:t>
          </a:r>
        </a:p>
      </dgm:t>
    </dgm:pt>
    <dgm:pt modelId="{12292B53-1218-5349-8211-1819923DE62A}" type="parTrans" cxnId="{547E30D8-CA85-8A46-8750-AF7857F9ED72}">
      <dgm:prSet/>
      <dgm:spPr/>
      <dgm:t>
        <a:bodyPr/>
        <a:lstStyle/>
        <a:p>
          <a:endParaRPr lang="en-GB"/>
        </a:p>
      </dgm:t>
    </dgm:pt>
    <dgm:pt modelId="{80C57D92-B6AF-6342-91F2-4CBDA3976159}" type="sibTrans" cxnId="{547E30D8-CA85-8A46-8750-AF7857F9ED7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GB"/>
        </a:p>
      </dgm:t>
    </dgm:pt>
    <dgm:pt modelId="{3B7E9AD3-1573-2243-8869-F3E7421904A8}" type="pres">
      <dgm:prSet presAssocID="{00E8B695-6373-2F42-9697-1CEA0FF0B444}" presName="Name0" presStyleCnt="0">
        <dgm:presLayoutVars>
          <dgm:chMax val="8"/>
          <dgm:chPref val="8"/>
          <dgm:dir/>
        </dgm:presLayoutVars>
      </dgm:prSet>
      <dgm:spPr/>
      <dgm:t>
        <a:bodyPr/>
        <a:lstStyle/>
        <a:p>
          <a:endParaRPr lang="en-US"/>
        </a:p>
      </dgm:t>
    </dgm:pt>
    <dgm:pt modelId="{CCBA2134-73EF-5A47-825B-12904E424B51}" type="pres">
      <dgm:prSet presAssocID="{A45D9247-9BF9-3C42-934E-7D1A0D28A64C}" presName="parent_text_1" presStyleLbl="revTx" presStyleIdx="0" presStyleCnt="2">
        <dgm:presLayoutVars>
          <dgm:chMax val="0"/>
          <dgm:chPref val="0"/>
          <dgm:bulletEnabled val="1"/>
        </dgm:presLayoutVars>
      </dgm:prSet>
      <dgm:spPr/>
      <dgm:t>
        <a:bodyPr/>
        <a:lstStyle/>
        <a:p>
          <a:endParaRPr lang="en-US"/>
        </a:p>
      </dgm:t>
    </dgm:pt>
    <dgm:pt modelId="{947C08FF-733B-F749-B67C-8E5A7CA8214B}" type="pres">
      <dgm:prSet presAssocID="{A45D9247-9BF9-3C42-934E-7D1A0D28A64C}" presName="image_accent_1" presStyleCnt="0"/>
      <dgm:spPr/>
    </dgm:pt>
    <dgm:pt modelId="{6F632D8B-E13D-294C-84BF-D1C77D155C93}" type="pres">
      <dgm:prSet presAssocID="{A45D9247-9BF9-3C42-934E-7D1A0D28A64C}" presName="imageAccentRepeatNode" presStyleLbl="alignNode1" presStyleIdx="0" presStyleCnt="3"/>
      <dgm:spPr/>
    </dgm:pt>
    <dgm:pt modelId="{9795B639-6AAA-6741-B51B-FB9671398C84}" type="pres">
      <dgm:prSet presAssocID="{A45D9247-9BF9-3C42-934E-7D1A0D28A64C}" presName="accent_1" presStyleLbl="alignNode1" presStyleIdx="1" presStyleCnt="3"/>
      <dgm:spPr/>
    </dgm:pt>
    <dgm:pt modelId="{58FA3D80-77EC-3345-A8DC-ABB07470D5FF}" type="pres">
      <dgm:prSet presAssocID="{CDCD670B-1436-5F44-9BB0-9E3476656267}" presName="image_1" presStyleCnt="0"/>
      <dgm:spPr/>
    </dgm:pt>
    <dgm:pt modelId="{60263383-E1C1-EF4C-A10D-7A1A79E6C004}" type="pres">
      <dgm:prSet presAssocID="{CDCD670B-1436-5F44-9BB0-9E3476656267}" presName="imageRepeatNode" presStyleLbl="fgImgPlace1" presStyleIdx="0" presStyleCnt="2"/>
      <dgm:spPr/>
      <dgm:t>
        <a:bodyPr/>
        <a:lstStyle/>
        <a:p>
          <a:endParaRPr lang="en-US"/>
        </a:p>
      </dgm:t>
    </dgm:pt>
    <dgm:pt modelId="{C9E2F58C-1ED8-7F4E-A29D-4B3E0453EDB2}" type="pres">
      <dgm:prSet presAssocID="{AB4177B2-95EE-0F49-BAE6-09B3EBB2689C}" presName="parent_text_2" presStyleLbl="revTx" presStyleIdx="1" presStyleCnt="2">
        <dgm:presLayoutVars>
          <dgm:chMax val="0"/>
          <dgm:chPref val="0"/>
          <dgm:bulletEnabled val="1"/>
        </dgm:presLayoutVars>
      </dgm:prSet>
      <dgm:spPr/>
      <dgm:t>
        <a:bodyPr/>
        <a:lstStyle/>
        <a:p>
          <a:endParaRPr lang="en-US"/>
        </a:p>
      </dgm:t>
    </dgm:pt>
    <dgm:pt modelId="{974B8625-B978-F946-ACAF-7854F277E1B4}" type="pres">
      <dgm:prSet presAssocID="{AB4177B2-95EE-0F49-BAE6-09B3EBB2689C}" presName="image_accent_2" presStyleCnt="0"/>
      <dgm:spPr/>
    </dgm:pt>
    <dgm:pt modelId="{C82B52AE-7011-C24E-8A1A-644DEB865427}" type="pres">
      <dgm:prSet presAssocID="{AB4177B2-95EE-0F49-BAE6-09B3EBB2689C}" presName="imageAccentRepeatNode" presStyleLbl="alignNode1" presStyleIdx="2" presStyleCnt="3"/>
      <dgm:spPr/>
    </dgm:pt>
    <dgm:pt modelId="{43F23062-F653-094E-8C00-49114F8CCA0F}" type="pres">
      <dgm:prSet presAssocID="{80C57D92-B6AF-6342-91F2-4CBDA3976159}" presName="image_2" presStyleCnt="0"/>
      <dgm:spPr/>
    </dgm:pt>
    <dgm:pt modelId="{C3255731-BE02-5D4F-A671-7684E99F6EEC}" type="pres">
      <dgm:prSet presAssocID="{80C57D92-B6AF-6342-91F2-4CBDA3976159}" presName="imageRepeatNode" presStyleLbl="fgImgPlace1" presStyleIdx="1" presStyleCnt="2"/>
      <dgm:spPr/>
      <dgm:t>
        <a:bodyPr/>
        <a:lstStyle/>
        <a:p>
          <a:endParaRPr lang="en-US"/>
        </a:p>
      </dgm:t>
    </dgm:pt>
  </dgm:ptLst>
  <dgm:cxnLst>
    <dgm:cxn modelId="{AEDBE709-D558-374E-A19E-EF992CC0FC98}" type="presOf" srcId="{00E8B695-6373-2F42-9697-1CEA0FF0B444}" destId="{3B7E9AD3-1573-2243-8869-F3E7421904A8}" srcOrd="0" destOrd="0" presId="urn:microsoft.com/office/officeart/2008/layout/BubblePictureList"/>
    <dgm:cxn modelId="{2446E517-54B2-DF46-880B-1706170A9278}" type="presOf" srcId="{CDCD670B-1436-5F44-9BB0-9E3476656267}" destId="{60263383-E1C1-EF4C-A10D-7A1A79E6C004}" srcOrd="0" destOrd="0" presId="urn:microsoft.com/office/officeart/2008/layout/BubblePictureList"/>
    <dgm:cxn modelId="{8351B40D-69AC-7D4C-BE96-5862EDE96E49}" type="presOf" srcId="{A45D9247-9BF9-3C42-934E-7D1A0D28A64C}" destId="{CCBA2134-73EF-5A47-825B-12904E424B51}" srcOrd="0" destOrd="0" presId="urn:microsoft.com/office/officeart/2008/layout/BubblePictureList"/>
    <dgm:cxn modelId="{AE49F8F5-49B9-2B4B-8884-3687533B9AA8}" type="presOf" srcId="{80C57D92-B6AF-6342-91F2-4CBDA3976159}" destId="{C3255731-BE02-5D4F-A671-7684E99F6EEC}" srcOrd="0" destOrd="0" presId="urn:microsoft.com/office/officeart/2008/layout/BubblePictureList"/>
    <dgm:cxn modelId="{547E30D8-CA85-8A46-8750-AF7857F9ED72}" srcId="{00E8B695-6373-2F42-9697-1CEA0FF0B444}" destId="{AB4177B2-95EE-0F49-BAE6-09B3EBB2689C}" srcOrd="1" destOrd="0" parTransId="{12292B53-1218-5349-8211-1819923DE62A}" sibTransId="{80C57D92-B6AF-6342-91F2-4CBDA3976159}"/>
    <dgm:cxn modelId="{BFF0C84E-CB6C-D24E-9147-A7389F4F63DD}" srcId="{00E8B695-6373-2F42-9697-1CEA0FF0B444}" destId="{A45D9247-9BF9-3C42-934E-7D1A0D28A64C}" srcOrd="0" destOrd="0" parTransId="{ACFFAE78-90E1-5E4B-A40E-503576716ED5}" sibTransId="{CDCD670B-1436-5F44-9BB0-9E3476656267}"/>
    <dgm:cxn modelId="{625CD448-D0F4-F54F-8F6D-E5B5EE02D9C7}" type="presOf" srcId="{AB4177B2-95EE-0F49-BAE6-09B3EBB2689C}" destId="{C9E2F58C-1ED8-7F4E-A29D-4B3E0453EDB2}" srcOrd="0" destOrd="0" presId="urn:microsoft.com/office/officeart/2008/layout/BubblePictureList"/>
    <dgm:cxn modelId="{9C3D61F9-CB55-BE41-A582-D6511BDB08C7}" type="presParOf" srcId="{3B7E9AD3-1573-2243-8869-F3E7421904A8}" destId="{CCBA2134-73EF-5A47-825B-12904E424B51}" srcOrd="0" destOrd="0" presId="urn:microsoft.com/office/officeart/2008/layout/BubblePictureList"/>
    <dgm:cxn modelId="{E89E7D74-DCDC-5D43-B7D9-C560F1DDED38}" type="presParOf" srcId="{3B7E9AD3-1573-2243-8869-F3E7421904A8}" destId="{947C08FF-733B-F749-B67C-8E5A7CA8214B}" srcOrd="1" destOrd="0" presId="urn:microsoft.com/office/officeart/2008/layout/BubblePictureList"/>
    <dgm:cxn modelId="{90A56037-E871-3646-A94D-099DDF83F3D7}" type="presParOf" srcId="{947C08FF-733B-F749-B67C-8E5A7CA8214B}" destId="{6F632D8B-E13D-294C-84BF-D1C77D155C93}" srcOrd="0" destOrd="0" presId="urn:microsoft.com/office/officeart/2008/layout/BubblePictureList"/>
    <dgm:cxn modelId="{CC203114-1383-1845-979F-CD5D532DD1F9}" type="presParOf" srcId="{3B7E9AD3-1573-2243-8869-F3E7421904A8}" destId="{9795B639-6AAA-6741-B51B-FB9671398C84}" srcOrd="2" destOrd="0" presId="urn:microsoft.com/office/officeart/2008/layout/BubblePictureList"/>
    <dgm:cxn modelId="{34E6664E-C004-924B-A2BC-317A2E11B050}" type="presParOf" srcId="{3B7E9AD3-1573-2243-8869-F3E7421904A8}" destId="{58FA3D80-77EC-3345-A8DC-ABB07470D5FF}" srcOrd="3" destOrd="0" presId="urn:microsoft.com/office/officeart/2008/layout/BubblePictureList"/>
    <dgm:cxn modelId="{A7026A95-CA53-0B4C-864F-7FB45CA54F6A}" type="presParOf" srcId="{58FA3D80-77EC-3345-A8DC-ABB07470D5FF}" destId="{60263383-E1C1-EF4C-A10D-7A1A79E6C004}" srcOrd="0" destOrd="0" presId="urn:microsoft.com/office/officeart/2008/layout/BubblePictureList"/>
    <dgm:cxn modelId="{D74C3409-9D76-AD4C-9FC0-05035EB7135C}" type="presParOf" srcId="{3B7E9AD3-1573-2243-8869-F3E7421904A8}" destId="{C9E2F58C-1ED8-7F4E-A29D-4B3E0453EDB2}" srcOrd="4" destOrd="0" presId="urn:microsoft.com/office/officeart/2008/layout/BubblePictureList"/>
    <dgm:cxn modelId="{EEEDA26A-A0E0-5A46-A8B0-2F3381302483}" type="presParOf" srcId="{3B7E9AD3-1573-2243-8869-F3E7421904A8}" destId="{974B8625-B978-F946-ACAF-7854F277E1B4}" srcOrd="5" destOrd="0" presId="urn:microsoft.com/office/officeart/2008/layout/BubblePictureList"/>
    <dgm:cxn modelId="{83E975A9-5F73-8841-A72D-A7F34C64CF43}" type="presParOf" srcId="{974B8625-B978-F946-ACAF-7854F277E1B4}" destId="{C82B52AE-7011-C24E-8A1A-644DEB865427}" srcOrd="0" destOrd="0" presId="urn:microsoft.com/office/officeart/2008/layout/BubblePictureList"/>
    <dgm:cxn modelId="{8B4ADA90-7C1B-0841-B479-0B1AF0E34156}" type="presParOf" srcId="{3B7E9AD3-1573-2243-8869-F3E7421904A8}" destId="{43F23062-F653-094E-8C00-49114F8CCA0F}" srcOrd="6" destOrd="0" presId="urn:microsoft.com/office/officeart/2008/layout/BubblePictureList"/>
    <dgm:cxn modelId="{99F877E4-8352-C048-A345-DEB25952B2AD}" type="presParOf" srcId="{43F23062-F653-094E-8C00-49114F8CCA0F}" destId="{C3255731-BE02-5D4F-A671-7684E99F6EEC}" srcOrd="0" destOrd="0" presId="urn:microsoft.com/office/officeart/2008/layout/BubblePictureList"/>
  </dgm:cxnLst>
  <dgm:bg>
    <a:effectLst>
      <a:outerShdw blurRad="50800" dist="50800" dir="5400000" algn="ctr" rotWithShape="0">
        <a:srgbClr val="000000"/>
      </a:outerShdw>
    </a:effectLst>
  </dgm:bg>
  <dgm:whole>
    <a:effectLst>
      <a:reflection stA="40984" endPos="65000" dist="508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381DE7-29D2-F548-9E92-4154BFD333D3}" type="doc">
      <dgm:prSet loTypeId="urn:microsoft.com/office/officeart/2008/layout/BubblePictureList" loCatId="" qsTypeId="urn:microsoft.com/office/officeart/2005/8/quickstyle/simple1" qsCatId="simple" csTypeId="urn:microsoft.com/office/officeart/2005/8/colors/accent1_2" csCatId="accent1" phldr="1"/>
      <dgm:spPr/>
      <dgm:t>
        <a:bodyPr/>
        <a:lstStyle/>
        <a:p>
          <a:endParaRPr lang="en-GB"/>
        </a:p>
      </dgm:t>
    </dgm:pt>
    <dgm:pt modelId="{F6147CAA-782A-B04F-ADA5-5432A0FF9F1F}">
      <dgm:prSet phldrT="[Text]" custT="1"/>
      <dgm:spPr/>
      <dgm:t>
        <a:bodyPr/>
        <a:lstStyle/>
        <a:p>
          <a:r>
            <a:rPr lang="en-GB" sz="1400" dirty="0"/>
            <a:t>VISULAL STUDIO TOOLS</a:t>
          </a:r>
        </a:p>
      </dgm:t>
    </dgm:pt>
    <dgm:pt modelId="{9AE64ABA-E09F-EE40-ADEB-DF36DC938646}" type="parTrans" cxnId="{145D0017-9BA1-E548-B361-790A0AF9164E}">
      <dgm:prSet/>
      <dgm:spPr/>
      <dgm:t>
        <a:bodyPr/>
        <a:lstStyle/>
        <a:p>
          <a:endParaRPr lang="en-GB"/>
        </a:p>
      </dgm:t>
    </dgm:pt>
    <dgm:pt modelId="{234C3BDC-AB4F-764B-AF35-E4D946E2B830}" type="sibTrans" cxnId="{145D0017-9BA1-E548-B361-790A0AF9164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effectLst>
          <a:reflection stA="41219" endPos="65000" dist="50800" dir="5400000" sy="-100000" algn="bl" rotWithShape="0"/>
        </a:effectLst>
      </dgm:spPr>
      <dgm:t>
        <a:bodyPr/>
        <a:lstStyle/>
        <a:p>
          <a:endParaRPr lang="en-GB"/>
        </a:p>
      </dgm:t>
    </dgm:pt>
    <dgm:pt modelId="{1FF87CAF-9D25-F54F-B668-D80A5034AC85}" type="pres">
      <dgm:prSet presAssocID="{A4381DE7-29D2-F548-9E92-4154BFD333D3}" presName="Name0" presStyleCnt="0">
        <dgm:presLayoutVars>
          <dgm:chMax val="8"/>
          <dgm:chPref val="8"/>
          <dgm:dir/>
        </dgm:presLayoutVars>
      </dgm:prSet>
      <dgm:spPr/>
      <dgm:t>
        <a:bodyPr/>
        <a:lstStyle/>
        <a:p>
          <a:endParaRPr lang="en-US"/>
        </a:p>
      </dgm:t>
    </dgm:pt>
    <dgm:pt modelId="{1C4837BC-E04B-BD4A-AC61-27A480564730}" type="pres">
      <dgm:prSet presAssocID="{F6147CAA-782A-B04F-ADA5-5432A0FF9F1F}" presName="parent_text_1" presStyleLbl="revTx" presStyleIdx="0" presStyleCnt="1">
        <dgm:presLayoutVars>
          <dgm:chMax val="0"/>
          <dgm:chPref val="0"/>
          <dgm:bulletEnabled val="1"/>
        </dgm:presLayoutVars>
      </dgm:prSet>
      <dgm:spPr/>
      <dgm:t>
        <a:bodyPr/>
        <a:lstStyle/>
        <a:p>
          <a:endParaRPr lang="en-US"/>
        </a:p>
      </dgm:t>
    </dgm:pt>
    <dgm:pt modelId="{D825A035-5C57-824A-AC3C-C0F9CC80C33B}" type="pres">
      <dgm:prSet presAssocID="{F6147CAA-782A-B04F-ADA5-5432A0FF9F1F}" presName="image_accent_1" presStyleCnt="0"/>
      <dgm:spPr/>
    </dgm:pt>
    <dgm:pt modelId="{9D78B120-6D4C-8E41-BFEF-25ACDCC70D10}" type="pres">
      <dgm:prSet presAssocID="{F6147CAA-782A-B04F-ADA5-5432A0FF9F1F}" presName="imageAccentRepeatNode" presStyleLbl="alignNode1" presStyleIdx="0" presStyleCnt="2"/>
      <dgm:spPr/>
    </dgm:pt>
    <dgm:pt modelId="{CE69B6B5-8EE6-C046-A147-E2A85949A001}" type="pres">
      <dgm:prSet presAssocID="{F6147CAA-782A-B04F-ADA5-5432A0FF9F1F}" presName="accent_1" presStyleLbl="alignNode1" presStyleIdx="1" presStyleCnt="2"/>
      <dgm:spPr/>
    </dgm:pt>
    <dgm:pt modelId="{DD91B3C6-D95C-E947-8681-878474E1EEF0}" type="pres">
      <dgm:prSet presAssocID="{234C3BDC-AB4F-764B-AF35-E4D946E2B830}" presName="image_1" presStyleCnt="0"/>
      <dgm:spPr/>
    </dgm:pt>
    <dgm:pt modelId="{30F2C9D3-C23F-2D4B-8451-63E6BE6E402F}" type="pres">
      <dgm:prSet presAssocID="{234C3BDC-AB4F-764B-AF35-E4D946E2B830}" presName="imageRepeatNode" presStyleLbl="fgImgPlace1" presStyleIdx="0" presStyleCnt="1"/>
      <dgm:spPr/>
      <dgm:t>
        <a:bodyPr/>
        <a:lstStyle/>
        <a:p>
          <a:endParaRPr lang="en-US"/>
        </a:p>
      </dgm:t>
    </dgm:pt>
  </dgm:ptLst>
  <dgm:cxnLst>
    <dgm:cxn modelId="{1104688C-B8F8-094D-9115-18AA6EA185D2}" type="presOf" srcId="{A4381DE7-29D2-F548-9E92-4154BFD333D3}" destId="{1FF87CAF-9D25-F54F-B668-D80A5034AC85}" srcOrd="0" destOrd="0" presId="urn:microsoft.com/office/officeart/2008/layout/BubblePictureList"/>
    <dgm:cxn modelId="{9AA8C4B2-7AC3-9349-B72F-2DB414F7A2EC}" type="presOf" srcId="{F6147CAA-782A-B04F-ADA5-5432A0FF9F1F}" destId="{1C4837BC-E04B-BD4A-AC61-27A480564730}" srcOrd="0" destOrd="0" presId="urn:microsoft.com/office/officeart/2008/layout/BubblePictureList"/>
    <dgm:cxn modelId="{145D0017-9BA1-E548-B361-790A0AF9164E}" srcId="{A4381DE7-29D2-F548-9E92-4154BFD333D3}" destId="{F6147CAA-782A-B04F-ADA5-5432A0FF9F1F}" srcOrd="0" destOrd="0" parTransId="{9AE64ABA-E09F-EE40-ADEB-DF36DC938646}" sibTransId="{234C3BDC-AB4F-764B-AF35-E4D946E2B830}"/>
    <dgm:cxn modelId="{6A8CC070-1776-3140-966E-26B48225CE49}" type="presOf" srcId="{234C3BDC-AB4F-764B-AF35-E4D946E2B830}" destId="{30F2C9D3-C23F-2D4B-8451-63E6BE6E402F}" srcOrd="0" destOrd="0" presId="urn:microsoft.com/office/officeart/2008/layout/BubblePictureList"/>
    <dgm:cxn modelId="{F00AB756-2D6E-4342-B1FD-933C0A2648E9}" type="presParOf" srcId="{1FF87CAF-9D25-F54F-B668-D80A5034AC85}" destId="{1C4837BC-E04B-BD4A-AC61-27A480564730}" srcOrd="0" destOrd="0" presId="urn:microsoft.com/office/officeart/2008/layout/BubblePictureList"/>
    <dgm:cxn modelId="{44A8DCD5-C4C6-3F43-8E1A-7EFF2D742DF9}" type="presParOf" srcId="{1FF87CAF-9D25-F54F-B668-D80A5034AC85}" destId="{D825A035-5C57-824A-AC3C-C0F9CC80C33B}" srcOrd="1" destOrd="0" presId="urn:microsoft.com/office/officeart/2008/layout/BubblePictureList"/>
    <dgm:cxn modelId="{B12EC2FC-F587-464B-9317-79C589731B17}" type="presParOf" srcId="{D825A035-5C57-824A-AC3C-C0F9CC80C33B}" destId="{9D78B120-6D4C-8E41-BFEF-25ACDCC70D10}" srcOrd="0" destOrd="0" presId="urn:microsoft.com/office/officeart/2008/layout/BubblePictureList"/>
    <dgm:cxn modelId="{1B3DE23E-62FA-E646-BBA8-CC6371E67E01}" type="presParOf" srcId="{1FF87CAF-9D25-F54F-B668-D80A5034AC85}" destId="{CE69B6B5-8EE6-C046-A147-E2A85949A001}" srcOrd="2" destOrd="0" presId="urn:microsoft.com/office/officeart/2008/layout/BubblePictureList"/>
    <dgm:cxn modelId="{51C7FF8E-5396-BA4C-9E82-F777E1A652CB}" type="presParOf" srcId="{1FF87CAF-9D25-F54F-B668-D80A5034AC85}" destId="{DD91B3C6-D95C-E947-8681-878474E1EEF0}" srcOrd="3" destOrd="0" presId="urn:microsoft.com/office/officeart/2008/layout/BubblePictureList"/>
    <dgm:cxn modelId="{0AF48B6F-9B56-D34C-9A64-F680272527F9}" type="presParOf" srcId="{DD91B3C6-D95C-E947-8681-878474E1EEF0}" destId="{30F2C9D3-C23F-2D4B-8451-63E6BE6E402F}" srcOrd="0" destOrd="0" presId="urn:microsoft.com/office/officeart/2008/layout/BubblePictur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E994-0339-2846-818F-149D35AED727}">
      <dsp:nvSpPr>
        <dsp:cNvPr id="0" name=""/>
        <dsp:cNvSpPr/>
      </dsp:nvSpPr>
      <dsp:spPr>
        <a:xfrm>
          <a:off x="985956" y="1294714"/>
          <a:ext cx="907594" cy="779337"/>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CSS</a:t>
          </a:r>
        </a:p>
      </dsp:txBody>
      <dsp:txXfrm>
        <a:off x="1126534" y="1415426"/>
        <a:ext cx="626438" cy="537913"/>
      </dsp:txXfrm>
    </dsp:sp>
    <dsp:sp modelId="{5381CDE7-CCBC-7948-84D3-C5C62557DA59}">
      <dsp:nvSpPr>
        <dsp:cNvPr id="0" name=""/>
        <dsp:cNvSpPr/>
      </dsp:nvSpPr>
      <dsp:spPr>
        <a:xfrm>
          <a:off x="1007611" y="1643233"/>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DFE849-5844-084A-80EB-CB159197C2A8}">
      <dsp:nvSpPr>
        <dsp:cNvPr id="0" name=""/>
        <dsp:cNvSpPr/>
      </dsp:nvSpPr>
      <dsp:spPr>
        <a:xfrm>
          <a:off x="204924" y="863895"/>
          <a:ext cx="907594" cy="77933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A3003B-4439-F341-8629-F5457444C68F}">
      <dsp:nvSpPr>
        <dsp:cNvPr id="0" name=""/>
        <dsp:cNvSpPr/>
      </dsp:nvSpPr>
      <dsp:spPr>
        <a:xfrm>
          <a:off x="826670" y="1539856"/>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176"/>
              <a:alphaOff val="0"/>
            </a:schemeClr>
          </a:solidFill>
          <a:prstDash val="solid"/>
        </a:ln>
        <a:effectLst/>
      </dsp:spPr>
      <dsp:style>
        <a:lnRef idx="2">
          <a:scrgbClr r="0" g="0" b="0"/>
        </a:lnRef>
        <a:fillRef idx="1">
          <a:scrgbClr r="0" g="0" b="0"/>
        </a:fillRef>
        <a:effectRef idx="0">
          <a:scrgbClr r="0" g="0" b="0"/>
        </a:effectRef>
        <a:fontRef idx="minor"/>
      </dsp:style>
    </dsp:sp>
    <dsp:sp modelId="{067BB058-5175-9D4B-85E9-BEABB5249D01}">
      <dsp:nvSpPr>
        <dsp:cNvPr id="0" name=""/>
        <dsp:cNvSpPr/>
      </dsp:nvSpPr>
      <dsp:spPr>
        <a:xfrm>
          <a:off x="1766988" y="861637"/>
          <a:ext cx="907594" cy="779337"/>
        </a:xfrm>
        <a:prstGeom prst="hexagon">
          <a:avLst>
            <a:gd name="adj" fmla="val 25000"/>
            <a:gd name="vf" fmla="val 115470"/>
          </a:avLst>
        </a:prstGeom>
        <a:solidFill>
          <a:schemeClr val="accent4">
            <a:hueOff val="0"/>
            <a:satOff val="0"/>
            <a:lumOff val="-2588"/>
            <a:alphaOff val="0"/>
          </a:schemeClr>
        </a:solidFill>
        <a:ln w="25400" cap="flat" cmpd="sng" algn="ctr">
          <a:solidFill>
            <a:schemeClr val="accent4">
              <a:hueOff val="0"/>
              <a:satOff val="0"/>
              <a:lumOff val="-2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GB" sz="1400" kern="1200" dirty="0"/>
            <a:t>Java-script</a:t>
          </a:r>
        </a:p>
      </dsp:txBody>
      <dsp:txXfrm>
        <a:off x="1907566" y="982349"/>
        <a:ext cx="626438" cy="537913"/>
      </dsp:txXfrm>
    </dsp:sp>
    <dsp:sp modelId="{EA06D889-2615-FB43-BC13-498C4155A865}">
      <dsp:nvSpPr>
        <dsp:cNvPr id="0" name=""/>
        <dsp:cNvSpPr/>
      </dsp:nvSpPr>
      <dsp:spPr>
        <a:xfrm>
          <a:off x="2391620" y="153559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2353"/>
              <a:alphaOff val="0"/>
            </a:schemeClr>
          </a:solidFill>
          <a:prstDash val="solid"/>
        </a:ln>
        <a:effectLst/>
      </dsp:spPr>
      <dsp:style>
        <a:lnRef idx="2">
          <a:scrgbClr r="0" g="0" b="0"/>
        </a:lnRef>
        <a:fillRef idx="1">
          <a:scrgbClr r="0" g="0" b="0"/>
        </a:fillRef>
        <a:effectRef idx="0">
          <a:scrgbClr r="0" g="0" b="0"/>
        </a:effectRef>
        <a:fontRef idx="minor"/>
      </dsp:style>
    </dsp:sp>
    <dsp:sp modelId="{620902D7-24F4-0C47-92FD-3A8BF0281B3C}">
      <dsp:nvSpPr>
        <dsp:cNvPr id="0" name=""/>
        <dsp:cNvSpPr/>
      </dsp:nvSpPr>
      <dsp:spPr>
        <a:xfrm>
          <a:off x="2547538" y="1293208"/>
          <a:ext cx="907594" cy="77933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2588"/>
              <a:alphaOff val="0"/>
            </a:schemeClr>
          </a:solidFill>
          <a:prstDash val="solid"/>
        </a:ln>
        <a:effectLst/>
      </dsp:spPr>
      <dsp:style>
        <a:lnRef idx="2">
          <a:scrgbClr r="0" g="0" b="0"/>
        </a:lnRef>
        <a:fillRef idx="1">
          <a:scrgbClr r="0" g="0" b="0"/>
        </a:fillRef>
        <a:effectRef idx="0">
          <a:scrgbClr r="0" g="0" b="0"/>
        </a:effectRef>
        <a:fontRef idx="minor"/>
      </dsp:style>
    </dsp:sp>
    <dsp:sp modelId="{2DEDB8A3-03DF-A142-851D-A161BC1827F5}">
      <dsp:nvSpPr>
        <dsp:cNvPr id="0" name=""/>
        <dsp:cNvSpPr/>
      </dsp:nvSpPr>
      <dsp:spPr>
        <a:xfrm>
          <a:off x="2569674" y="163997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3529"/>
              <a:alphaOff val="0"/>
            </a:schemeClr>
          </a:solidFill>
          <a:prstDash val="solid"/>
        </a:ln>
        <a:effectLst/>
      </dsp:spPr>
      <dsp:style>
        <a:lnRef idx="2">
          <a:scrgbClr r="0" g="0" b="0"/>
        </a:lnRef>
        <a:fillRef idx="1">
          <a:scrgbClr r="0" g="0" b="0"/>
        </a:fillRef>
        <a:effectRef idx="0">
          <a:scrgbClr r="0" g="0" b="0"/>
        </a:effectRef>
        <a:fontRef idx="minor"/>
      </dsp:style>
    </dsp:sp>
    <dsp:sp modelId="{418636A2-C818-B645-80CE-9E5430D2B125}">
      <dsp:nvSpPr>
        <dsp:cNvPr id="0" name=""/>
        <dsp:cNvSpPr/>
      </dsp:nvSpPr>
      <dsp:spPr>
        <a:xfrm>
          <a:off x="985956" y="433327"/>
          <a:ext cx="907594" cy="779337"/>
        </a:xfrm>
        <a:prstGeom prst="hexagon">
          <a:avLst>
            <a:gd name="adj" fmla="val 25000"/>
            <a:gd name="vf" fmla="val 115470"/>
          </a:avLst>
        </a:prstGeom>
        <a:solidFill>
          <a:schemeClr val="accent4">
            <a:hueOff val="0"/>
            <a:satOff val="0"/>
            <a:lumOff val="-5176"/>
            <a:alphaOff val="0"/>
          </a:schemeClr>
        </a:solidFill>
        <a:ln w="25400" cap="flat" cmpd="sng" algn="ctr">
          <a:solidFill>
            <a:schemeClr val="accent4">
              <a:hueOff val="0"/>
              <a:satOff val="0"/>
              <a:lumOff val="-5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GB" sz="1400" kern="1200" dirty="0"/>
            <a:t>J-Query</a:t>
          </a:r>
        </a:p>
      </dsp:txBody>
      <dsp:txXfrm>
        <a:off x="1126534" y="554039"/>
        <a:ext cx="626438" cy="537913"/>
      </dsp:txXfrm>
    </dsp:sp>
    <dsp:sp modelId="{11BBB24E-3065-8343-8071-99C539E59CBD}">
      <dsp:nvSpPr>
        <dsp:cNvPr id="0" name=""/>
        <dsp:cNvSpPr/>
      </dsp:nvSpPr>
      <dsp:spPr>
        <a:xfrm>
          <a:off x="1607701" y="44813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4705"/>
              <a:alphaOff val="0"/>
            </a:schemeClr>
          </a:solidFill>
          <a:prstDash val="solid"/>
        </a:ln>
        <a:effectLst/>
      </dsp:spPr>
      <dsp:style>
        <a:lnRef idx="2">
          <a:scrgbClr r="0" g="0" b="0"/>
        </a:lnRef>
        <a:fillRef idx="1">
          <a:scrgbClr r="0" g="0" b="0"/>
        </a:fillRef>
        <a:effectRef idx="0">
          <a:scrgbClr r="0" g="0" b="0"/>
        </a:effectRef>
        <a:fontRef idx="minor"/>
      </dsp:style>
    </dsp:sp>
    <dsp:sp modelId="{8E95ACE3-C381-0C4D-B9F4-AF0144AC51E3}">
      <dsp:nvSpPr>
        <dsp:cNvPr id="0" name=""/>
        <dsp:cNvSpPr/>
      </dsp:nvSpPr>
      <dsp:spPr>
        <a:xfrm>
          <a:off x="1766988" y="0"/>
          <a:ext cx="907594" cy="77933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25400" cap="flat" cmpd="sng" algn="ctr">
          <a:solidFill>
            <a:schemeClr val="accent4">
              <a:hueOff val="0"/>
              <a:satOff val="0"/>
              <a:lumOff val="-5176"/>
              <a:alphaOff val="0"/>
            </a:schemeClr>
          </a:solidFill>
          <a:prstDash val="solid"/>
        </a:ln>
        <a:effectLst/>
      </dsp:spPr>
      <dsp:style>
        <a:lnRef idx="2">
          <a:scrgbClr r="0" g="0" b="0"/>
        </a:lnRef>
        <a:fillRef idx="1">
          <a:scrgbClr r="0" g="0" b="0"/>
        </a:fillRef>
        <a:effectRef idx="0">
          <a:scrgbClr r="0" g="0" b="0"/>
        </a:effectRef>
        <a:fontRef idx="minor"/>
      </dsp:style>
    </dsp:sp>
    <dsp:sp modelId="{1E2E3863-A836-CE48-A250-757B1A064CB9}">
      <dsp:nvSpPr>
        <dsp:cNvPr id="0" name=""/>
        <dsp:cNvSpPr/>
      </dsp:nvSpPr>
      <dsp:spPr>
        <a:xfrm>
          <a:off x="1792493" y="345257"/>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5882"/>
              <a:alphaOff val="0"/>
            </a:schemeClr>
          </a:solidFill>
          <a:prstDash val="solid"/>
        </a:ln>
        <a:effectLst/>
      </dsp:spPr>
      <dsp:style>
        <a:lnRef idx="2">
          <a:scrgbClr r="0" g="0" b="0"/>
        </a:lnRef>
        <a:fillRef idx="1">
          <a:scrgbClr r="0" g="0" b="0"/>
        </a:fillRef>
        <a:effectRef idx="0">
          <a:scrgbClr r="0" g="0" b="0"/>
        </a:effectRef>
        <a:fontRef idx="minor"/>
      </dsp:style>
    </dsp:sp>
    <dsp:sp modelId="{CC8AAA70-2722-3A42-8BC9-39F3A23ACD82}">
      <dsp:nvSpPr>
        <dsp:cNvPr id="0" name=""/>
        <dsp:cNvSpPr/>
      </dsp:nvSpPr>
      <dsp:spPr>
        <a:xfrm>
          <a:off x="2547538" y="431571"/>
          <a:ext cx="907594" cy="779337"/>
        </a:xfrm>
        <a:prstGeom prst="hexagon">
          <a:avLst>
            <a:gd name="adj" fmla="val 25000"/>
            <a:gd name="vf" fmla="val 115470"/>
          </a:avLst>
        </a:prstGeom>
        <a:solidFill>
          <a:schemeClr val="accent4">
            <a:hueOff val="0"/>
            <a:satOff val="0"/>
            <a:lumOff val="-7764"/>
            <a:alphaOff val="0"/>
          </a:schemeClr>
        </a:solidFill>
        <a:ln w="25400" cap="flat" cmpd="sng" algn="ctr">
          <a:solidFill>
            <a:schemeClr val="accent4">
              <a:hueOff val="0"/>
              <a:satOff val="0"/>
              <a:lumOff val="-77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PHP</a:t>
          </a:r>
        </a:p>
        <a:p>
          <a:pPr lvl="0" algn="ctr" defTabSz="800100">
            <a:lnSpc>
              <a:spcPct val="90000"/>
            </a:lnSpc>
            <a:spcBef>
              <a:spcPct val="0"/>
            </a:spcBef>
            <a:spcAft>
              <a:spcPct val="35000"/>
            </a:spcAft>
          </a:pPr>
          <a:r>
            <a:rPr lang="en-GB" sz="1100" kern="1200" dirty="0"/>
            <a:t>FRONT-END</a:t>
          </a:r>
        </a:p>
      </dsp:txBody>
      <dsp:txXfrm>
        <a:off x="2688116" y="552283"/>
        <a:ext cx="626438" cy="537913"/>
      </dsp:txXfrm>
    </dsp:sp>
    <dsp:sp modelId="{31A957B0-B7E9-4149-8896-36A744E6985F}">
      <dsp:nvSpPr>
        <dsp:cNvPr id="0" name=""/>
        <dsp:cNvSpPr/>
      </dsp:nvSpPr>
      <dsp:spPr>
        <a:xfrm>
          <a:off x="3332901" y="776828"/>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7058"/>
              <a:alphaOff val="0"/>
            </a:schemeClr>
          </a:solidFill>
          <a:prstDash val="solid"/>
        </a:ln>
        <a:effectLst/>
      </dsp:spPr>
      <dsp:style>
        <a:lnRef idx="2">
          <a:scrgbClr r="0" g="0" b="0"/>
        </a:lnRef>
        <a:fillRef idx="1">
          <a:scrgbClr r="0" g="0" b="0"/>
        </a:fillRef>
        <a:effectRef idx="0">
          <a:scrgbClr r="0" g="0" b="0"/>
        </a:effectRef>
        <a:fontRef idx="minor"/>
      </dsp:style>
    </dsp:sp>
    <dsp:sp modelId="{E8881178-B350-5749-A2A7-FD0E357D7B7F}">
      <dsp:nvSpPr>
        <dsp:cNvPr id="0" name=""/>
        <dsp:cNvSpPr/>
      </dsp:nvSpPr>
      <dsp:spPr>
        <a:xfrm>
          <a:off x="3328570" y="869666"/>
          <a:ext cx="907594" cy="779337"/>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6000" r="-16000"/>
          </a:stretch>
        </a:blipFill>
        <a:ln w="25400" cap="flat" cmpd="sng" algn="ctr">
          <a:solidFill>
            <a:schemeClr val="accent4">
              <a:hueOff val="0"/>
              <a:satOff val="0"/>
              <a:lumOff val="-7764"/>
              <a:alphaOff val="0"/>
            </a:schemeClr>
          </a:solidFill>
          <a:prstDash val="solid"/>
        </a:ln>
        <a:effectLst/>
      </dsp:spPr>
      <dsp:style>
        <a:lnRef idx="2">
          <a:scrgbClr r="0" g="0" b="0"/>
        </a:lnRef>
        <a:fillRef idx="1">
          <a:scrgbClr r="0" g="0" b="0"/>
        </a:fillRef>
        <a:effectRef idx="0">
          <a:scrgbClr r="0" g="0" b="0"/>
        </a:effectRef>
        <a:fontRef idx="minor"/>
      </dsp:style>
    </dsp:sp>
    <dsp:sp modelId="{55D6119F-FE9B-C344-9B98-870C1DC866B1}">
      <dsp:nvSpPr>
        <dsp:cNvPr id="0" name=""/>
        <dsp:cNvSpPr/>
      </dsp:nvSpPr>
      <dsp:spPr>
        <a:xfrm>
          <a:off x="3505661" y="883717"/>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8235"/>
              <a:alphaOff val="0"/>
            </a:schemeClr>
          </a:solidFill>
          <a:prstDash val="solid"/>
        </a:ln>
        <a:effectLst/>
      </dsp:spPr>
      <dsp:style>
        <a:lnRef idx="2">
          <a:scrgbClr r="0" g="0" b="0"/>
        </a:lnRef>
        <a:fillRef idx="1">
          <a:scrgbClr r="0" g="0" b="0"/>
        </a:fillRef>
        <a:effectRef idx="0">
          <a:scrgbClr r="0" g="0" b="0"/>
        </a:effectRef>
        <a:fontRef idx="minor"/>
      </dsp:style>
    </dsp:sp>
    <dsp:sp modelId="{010E1ADF-E9C8-464E-9F90-CA4409FD65E1}">
      <dsp:nvSpPr>
        <dsp:cNvPr id="0" name=""/>
        <dsp:cNvSpPr/>
      </dsp:nvSpPr>
      <dsp:spPr>
        <a:xfrm>
          <a:off x="3328570" y="8280"/>
          <a:ext cx="907594" cy="779337"/>
        </a:xfrm>
        <a:prstGeom prst="hexagon">
          <a:avLst>
            <a:gd name="adj" fmla="val 25000"/>
            <a:gd name="vf" fmla="val 115470"/>
          </a:avLst>
        </a:prstGeom>
        <a:solidFill>
          <a:schemeClr val="accent4">
            <a:hueOff val="0"/>
            <a:satOff val="0"/>
            <a:lumOff val="-10352"/>
            <a:alphaOff val="0"/>
          </a:schemeClr>
        </a:solidFill>
        <a:ln w="25400" cap="flat" cmpd="sng" algn="ctr">
          <a:solidFill>
            <a:schemeClr val="accent4">
              <a:hueOff val="0"/>
              <a:satOff val="0"/>
              <a:lumOff val="-103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HTML</a:t>
          </a:r>
        </a:p>
      </dsp:txBody>
      <dsp:txXfrm>
        <a:off x="3469148" y="128992"/>
        <a:ext cx="626438" cy="537913"/>
      </dsp:txXfrm>
    </dsp:sp>
    <dsp:sp modelId="{E7891CC7-FF48-1948-9FE1-EBA08B167C40}">
      <dsp:nvSpPr>
        <dsp:cNvPr id="0" name=""/>
        <dsp:cNvSpPr/>
      </dsp:nvSpPr>
      <dsp:spPr>
        <a:xfrm>
          <a:off x="4113933" y="35755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9411"/>
              <a:alphaOff val="0"/>
            </a:schemeClr>
          </a:solidFill>
          <a:prstDash val="solid"/>
        </a:ln>
        <a:effectLst/>
      </dsp:spPr>
      <dsp:style>
        <a:lnRef idx="2">
          <a:scrgbClr r="0" g="0" b="0"/>
        </a:lnRef>
        <a:fillRef idx="1">
          <a:scrgbClr r="0" g="0" b="0"/>
        </a:fillRef>
        <a:effectRef idx="0">
          <a:scrgbClr r="0" g="0" b="0"/>
        </a:effectRef>
        <a:fontRef idx="minor"/>
      </dsp:style>
    </dsp:sp>
    <dsp:sp modelId="{452DEE7A-F661-1C4B-836C-229B2A154A9F}">
      <dsp:nvSpPr>
        <dsp:cNvPr id="0" name=""/>
        <dsp:cNvSpPr/>
      </dsp:nvSpPr>
      <dsp:spPr>
        <a:xfrm>
          <a:off x="4109601" y="443113"/>
          <a:ext cx="907594" cy="779337"/>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10352"/>
              <a:alphaOff val="0"/>
            </a:schemeClr>
          </a:solidFill>
          <a:prstDash val="solid"/>
        </a:ln>
        <a:effectLst/>
      </dsp:spPr>
      <dsp:style>
        <a:lnRef idx="2">
          <a:scrgbClr r="0" g="0" b="0"/>
        </a:lnRef>
        <a:fillRef idx="1">
          <a:scrgbClr r="0" g="0" b="0"/>
        </a:fillRef>
        <a:effectRef idx="0">
          <a:scrgbClr r="0" g="0" b="0"/>
        </a:effectRef>
        <a:fontRef idx="minor"/>
      </dsp:style>
    </dsp:sp>
    <dsp:sp modelId="{41A3550B-05B1-3A46-882F-7778511CD693}">
      <dsp:nvSpPr>
        <dsp:cNvPr id="0" name=""/>
        <dsp:cNvSpPr/>
      </dsp:nvSpPr>
      <dsp:spPr>
        <a:xfrm>
          <a:off x="4290543" y="460426"/>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0587"/>
              <a:alphaOff val="0"/>
            </a:schemeClr>
          </a:solidFill>
          <a:prstDash val="solid"/>
        </a:ln>
        <a:effectLst/>
      </dsp:spPr>
      <dsp:style>
        <a:lnRef idx="2">
          <a:scrgbClr r="0" g="0" b="0"/>
        </a:lnRef>
        <a:fillRef idx="1">
          <a:scrgbClr r="0" g="0" b="0"/>
        </a:fillRef>
        <a:effectRef idx="0">
          <a:scrgbClr r="0" g="0" b="0"/>
        </a:effectRef>
        <a:fontRef idx="minor"/>
      </dsp:style>
    </dsp:sp>
    <dsp:sp modelId="{D3878831-8A76-8E41-92FB-D7F2CD8155EF}">
      <dsp:nvSpPr>
        <dsp:cNvPr id="0" name=""/>
        <dsp:cNvSpPr/>
      </dsp:nvSpPr>
      <dsp:spPr>
        <a:xfrm>
          <a:off x="4109601" y="1303245"/>
          <a:ext cx="907594" cy="779337"/>
        </a:xfrm>
        <a:prstGeom prst="hexagon">
          <a:avLst>
            <a:gd name="adj" fmla="val 25000"/>
            <a:gd name="vf" fmla="val 115470"/>
          </a:avLst>
        </a:prstGeom>
        <a:solidFill>
          <a:schemeClr val="accent4">
            <a:hueOff val="0"/>
            <a:satOff val="0"/>
            <a:lumOff val="-12940"/>
            <a:alphaOff val="0"/>
          </a:schemeClr>
        </a:solid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430" rIns="0" bIns="11430" numCol="1" spcCol="1270" anchor="ctr" anchorCtr="0">
          <a:noAutofit/>
        </a:bodyPr>
        <a:lstStyle/>
        <a:p>
          <a:pPr lvl="0" algn="ctr" defTabSz="400050">
            <a:lnSpc>
              <a:spcPct val="90000"/>
            </a:lnSpc>
            <a:spcBef>
              <a:spcPct val="0"/>
            </a:spcBef>
            <a:spcAft>
              <a:spcPct val="35000"/>
            </a:spcAft>
          </a:pPr>
          <a:r>
            <a:rPr lang="en-GB" sz="900" kern="1200" dirty="0"/>
            <a:t>MYSQL &amp; PHP</a:t>
          </a:r>
        </a:p>
        <a:p>
          <a:pPr lvl="0" algn="ctr" defTabSz="400050">
            <a:lnSpc>
              <a:spcPct val="90000"/>
            </a:lnSpc>
            <a:spcBef>
              <a:spcPct val="0"/>
            </a:spcBef>
            <a:spcAft>
              <a:spcPct val="35000"/>
            </a:spcAft>
          </a:pPr>
          <a:r>
            <a:rPr lang="en-GB" sz="900" kern="1200" dirty="0"/>
            <a:t>BACK-END</a:t>
          </a:r>
        </a:p>
      </dsp:txBody>
      <dsp:txXfrm>
        <a:off x="4250179" y="1423957"/>
        <a:ext cx="626438" cy="537913"/>
      </dsp:txXfrm>
    </dsp:sp>
    <dsp:sp modelId="{5F6653B3-E321-0C4A-9ACE-343BFD5B53AA}">
      <dsp:nvSpPr>
        <dsp:cNvPr id="0" name=""/>
        <dsp:cNvSpPr/>
      </dsp:nvSpPr>
      <dsp:spPr>
        <a:xfrm>
          <a:off x="4289580" y="1985730"/>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1764"/>
              <a:alphaOff val="0"/>
            </a:schemeClr>
          </a:solidFill>
          <a:prstDash val="solid"/>
        </a:ln>
        <a:effectLst/>
      </dsp:spPr>
      <dsp:style>
        <a:lnRef idx="2">
          <a:scrgbClr r="0" g="0" b="0"/>
        </a:lnRef>
        <a:fillRef idx="1">
          <a:scrgbClr r="0" g="0" b="0"/>
        </a:fillRef>
        <a:effectRef idx="0">
          <a:scrgbClr r="0" g="0" b="0"/>
        </a:effectRef>
        <a:fontRef idx="minor"/>
      </dsp:style>
    </dsp:sp>
    <dsp:sp modelId="{961FFB10-7234-EC43-B866-B5AA048559E1}">
      <dsp:nvSpPr>
        <dsp:cNvPr id="0" name=""/>
        <dsp:cNvSpPr/>
      </dsp:nvSpPr>
      <dsp:spPr>
        <a:xfrm>
          <a:off x="3328570" y="1673569"/>
          <a:ext cx="907594" cy="779337"/>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dsp:style>
    </dsp:sp>
    <dsp:sp modelId="{DCB86A0B-3661-504A-A574-35CEAE1D56A6}">
      <dsp:nvSpPr>
        <dsp:cNvPr id="0" name=""/>
        <dsp:cNvSpPr/>
      </dsp:nvSpPr>
      <dsp:spPr>
        <a:xfrm>
          <a:off x="4121151" y="2071793"/>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32D8B-E13D-294C-84BF-D1C77D155C93}">
      <dsp:nvSpPr>
        <dsp:cNvPr id="0" name=""/>
        <dsp:cNvSpPr/>
      </dsp:nvSpPr>
      <dsp:spPr>
        <a:xfrm>
          <a:off x="718764" y="502068"/>
          <a:ext cx="734723" cy="73491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95B639-6AAA-6741-B51B-FB9671398C84}">
      <dsp:nvSpPr>
        <dsp:cNvPr id="0" name=""/>
        <dsp:cNvSpPr/>
      </dsp:nvSpPr>
      <dsp:spPr>
        <a:xfrm>
          <a:off x="1938393" y="1035038"/>
          <a:ext cx="121226" cy="121107"/>
        </a:xfrm>
        <a:prstGeom prst="donut">
          <a:avLst>
            <a:gd name="adj" fmla="val 746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63383-E1C1-EF4C-A10D-7A1A79E6C004}">
      <dsp:nvSpPr>
        <dsp:cNvPr id="0" name=""/>
        <dsp:cNvSpPr/>
      </dsp:nvSpPr>
      <dsp:spPr>
        <a:xfrm>
          <a:off x="746999" y="530326"/>
          <a:ext cx="678560" cy="6783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B52AE-7011-C24E-8A1A-644DEB865427}">
      <dsp:nvSpPr>
        <dsp:cNvPr id="0" name=""/>
        <dsp:cNvSpPr/>
      </dsp:nvSpPr>
      <dsp:spPr>
        <a:xfrm>
          <a:off x="1534510" y="649031"/>
          <a:ext cx="384548" cy="38446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55731-BE02-5D4F-A671-7684E99F6EEC}">
      <dsp:nvSpPr>
        <dsp:cNvPr id="0" name=""/>
        <dsp:cNvSpPr/>
      </dsp:nvSpPr>
      <dsp:spPr>
        <a:xfrm>
          <a:off x="1557221" y="671619"/>
          <a:ext cx="339126" cy="3391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BA2134-73EF-5A47-825B-12904E424B51}">
      <dsp:nvSpPr>
        <dsp:cNvPr id="0" name=""/>
        <dsp:cNvSpPr/>
      </dsp:nvSpPr>
      <dsp:spPr>
        <a:xfrm>
          <a:off x="0" y="275808"/>
          <a:ext cx="1090423" cy="20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lvl="0" algn="r" defTabSz="622300">
            <a:lnSpc>
              <a:spcPct val="90000"/>
            </a:lnSpc>
            <a:spcBef>
              <a:spcPct val="0"/>
            </a:spcBef>
            <a:spcAft>
              <a:spcPct val="35000"/>
            </a:spcAft>
          </a:pPr>
          <a:r>
            <a:rPr lang="en-GB" sz="1400" kern="1200" dirty="0"/>
            <a:t>TEXT-EDITOR</a:t>
          </a:r>
        </a:p>
      </dsp:txBody>
      <dsp:txXfrm>
        <a:off x="0" y="275808"/>
        <a:ext cx="1090423" cy="206651"/>
      </dsp:txXfrm>
    </dsp:sp>
    <dsp:sp modelId="{C9E2F58C-1ED8-7F4E-A29D-4B3E0453EDB2}">
      <dsp:nvSpPr>
        <dsp:cNvPr id="0" name=""/>
        <dsp:cNvSpPr/>
      </dsp:nvSpPr>
      <dsp:spPr>
        <a:xfrm>
          <a:off x="1978597" y="671619"/>
          <a:ext cx="1090423" cy="3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GB" sz="1400" kern="1200" dirty="0"/>
            <a:t>MS-WORLD</a:t>
          </a:r>
        </a:p>
      </dsp:txBody>
      <dsp:txXfrm>
        <a:off x="1978597" y="671619"/>
        <a:ext cx="1090423" cy="339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B120-6D4C-8E41-BFEF-25ACDCC70D10}">
      <dsp:nvSpPr>
        <dsp:cNvPr id="0" name=""/>
        <dsp:cNvSpPr/>
      </dsp:nvSpPr>
      <dsp:spPr>
        <a:xfrm>
          <a:off x="1693706" y="365640"/>
          <a:ext cx="1147069" cy="114714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9B6B5-8EE6-C046-A147-E2A85949A001}">
      <dsp:nvSpPr>
        <dsp:cNvPr id="0" name=""/>
        <dsp:cNvSpPr/>
      </dsp:nvSpPr>
      <dsp:spPr>
        <a:xfrm>
          <a:off x="2854481" y="225556"/>
          <a:ext cx="340272" cy="340377"/>
        </a:xfrm>
        <a:prstGeom prst="donut">
          <a:avLst>
            <a:gd name="adj" fmla="val 746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2C9D3-C23F-2D4B-8451-63E6BE6E402F}">
      <dsp:nvSpPr>
        <dsp:cNvPr id="0" name=""/>
        <dsp:cNvSpPr/>
      </dsp:nvSpPr>
      <dsp:spPr>
        <a:xfrm>
          <a:off x="1733769" y="409814"/>
          <a:ext cx="1059036" cy="10589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a:reflection stA="41219" endPos="65000" dist="50800" dir="5400000" sy="-100000" algn="bl" rotWithShape="0"/>
        </a:effectLst>
      </dsp:spPr>
      <dsp:style>
        <a:lnRef idx="2">
          <a:scrgbClr r="0" g="0" b="0"/>
        </a:lnRef>
        <a:fillRef idx="1">
          <a:scrgbClr r="0" g="0" b="0"/>
        </a:fillRef>
        <a:effectRef idx="0">
          <a:scrgbClr r="0" g="0" b="0"/>
        </a:effectRef>
        <a:fontRef idx="minor"/>
      </dsp:style>
    </dsp:sp>
    <dsp:sp modelId="{1C4837BC-E04B-BD4A-AC61-27A480564730}">
      <dsp:nvSpPr>
        <dsp:cNvPr id="0" name=""/>
        <dsp:cNvSpPr/>
      </dsp:nvSpPr>
      <dsp:spPr>
        <a:xfrm>
          <a:off x="559024" y="0"/>
          <a:ext cx="1701891" cy="340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lvl="0" algn="r" defTabSz="622300">
            <a:lnSpc>
              <a:spcPct val="90000"/>
            </a:lnSpc>
            <a:spcBef>
              <a:spcPct val="0"/>
            </a:spcBef>
            <a:spcAft>
              <a:spcPct val="35000"/>
            </a:spcAft>
          </a:pPr>
          <a:r>
            <a:rPr lang="en-GB" sz="1400" kern="1200" dirty="0"/>
            <a:t>VISULAL STUDIO TOOLS</a:t>
          </a:r>
        </a:p>
      </dsp:txBody>
      <dsp:txXfrm>
        <a:off x="559024" y="0"/>
        <a:ext cx="1701891" cy="340377"/>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06CBE8-42E3-CB6B-FEE2-20DDFDB9F4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CF258A1-800E-1C03-1AA1-DE813FE393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9473BC-C870-4C8E-A4B0-1FBA700BEB1C}" type="datetimeFigureOut">
              <a:rPr lang="en-IN" smtClean="0"/>
              <a:t>11-04-2025</a:t>
            </a:fld>
            <a:endParaRPr lang="en-IN"/>
          </a:p>
        </p:txBody>
      </p:sp>
      <p:sp>
        <p:nvSpPr>
          <p:cNvPr id="4" name="Footer Placeholder 3">
            <a:extLst>
              <a:ext uri="{FF2B5EF4-FFF2-40B4-BE49-F238E27FC236}">
                <a16:creationId xmlns:a16="http://schemas.microsoft.com/office/drawing/2014/main" id="{1CBBC389-0791-6256-3A0D-52AF268D9F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7AA125B-AEFD-B1D2-64F7-FF31E26F23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37BE3-4D79-48CD-B350-47EE66272A71}" type="slidenum">
              <a:rPr lang="en-IN" smtClean="0"/>
              <a:t>‹#›</a:t>
            </a:fld>
            <a:endParaRPr lang="en-IN"/>
          </a:p>
        </p:txBody>
      </p:sp>
    </p:spTree>
    <p:extLst>
      <p:ext uri="{BB962C8B-B14F-4D97-AF65-F5344CB8AC3E}">
        <p14:creationId xmlns:p14="http://schemas.microsoft.com/office/powerpoint/2010/main" val="340559108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7114555"/>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79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808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4950" y="1243575"/>
            <a:ext cx="47463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5950" y="3296175"/>
            <a:ext cx="32922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31"/>
        <p:cNvGrpSpPr/>
        <p:nvPr/>
      </p:nvGrpSpPr>
      <p:grpSpPr>
        <a:xfrm>
          <a:off x="0" y="0"/>
          <a:ext cx="0" cy="0"/>
          <a:chOff x="0" y="0"/>
          <a:chExt cx="0" cy="0"/>
        </a:xfrm>
      </p:grpSpPr>
      <p:sp>
        <p:nvSpPr>
          <p:cNvPr id="432" name="Google Shape;432;p14"/>
          <p:cNvSpPr txBox="1">
            <a:spLocks noGrp="1"/>
          </p:cNvSpPr>
          <p:nvPr>
            <p:ph type="ctrTitle"/>
          </p:nvPr>
        </p:nvSpPr>
        <p:spPr>
          <a:xfrm>
            <a:off x="4155425" y="19669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3" name="Google Shape;433;p1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14"/>
          <p:cNvSpPr txBox="1">
            <a:spLocks noGrp="1"/>
          </p:cNvSpPr>
          <p:nvPr>
            <p:ph type="ctrTitle" idx="3"/>
          </p:nvPr>
        </p:nvSpPr>
        <p:spPr>
          <a:xfrm>
            <a:off x="4155425" y="26321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5" name="Google Shape;435;p1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6" name="Google Shape;436;p14"/>
          <p:cNvSpPr txBox="1">
            <a:spLocks noGrp="1"/>
          </p:cNvSpPr>
          <p:nvPr>
            <p:ph type="ctrTitle" idx="5"/>
          </p:nvPr>
        </p:nvSpPr>
        <p:spPr>
          <a:xfrm>
            <a:off x="4155425" y="32974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7" name="Google Shape;437;p1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14"/>
          <p:cNvSpPr txBox="1">
            <a:spLocks noGrp="1"/>
          </p:cNvSpPr>
          <p:nvPr>
            <p:ph type="ctrTitle" idx="7"/>
          </p:nvPr>
        </p:nvSpPr>
        <p:spPr>
          <a:xfrm>
            <a:off x="4155425" y="39626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9" name="Google Shape;439;p1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40" name="Google Shape;440;p14"/>
          <p:cNvSpPr txBox="1">
            <a:spLocks noGrp="1"/>
          </p:cNvSpPr>
          <p:nvPr>
            <p:ph type="ctrTitle" idx="9"/>
          </p:nvPr>
        </p:nvSpPr>
        <p:spPr>
          <a:xfrm>
            <a:off x="4155425" y="1184800"/>
            <a:ext cx="388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Font typeface="Barlow Condensed"/>
              <a:buNone/>
              <a:defRPr sz="3600">
                <a:solidFill>
                  <a:schemeClr val="accent4"/>
                </a:solidFill>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grpSp>
        <p:nvGrpSpPr>
          <p:cNvPr id="441" name="Google Shape;441;p14"/>
          <p:cNvGrpSpPr/>
          <p:nvPr/>
        </p:nvGrpSpPr>
        <p:grpSpPr>
          <a:xfrm rot="-5400000">
            <a:off x="286059" y="3659330"/>
            <a:ext cx="1209907" cy="1782035"/>
            <a:chOff x="700771" y="-227337"/>
            <a:chExt cx="1458774" cy="2138784"/>
          </a:xfrm>
        </p:grpSpPr>
        <p:sp>
          <p:nvSpPr>
            <p:cNvPr id="442" name="Google Shape;442;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1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1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 name="Google Shape;461;p14"/>
          <p:cNvGrpSpPr/>
          <p:nvPr/>
        </p:nvGrpSpPr>
        <p:grpSpPr>
          <a:xfrm rot="5400000">
            <a:off x="7613820" y="-692278"/>
            <a:ext cx="877851" cy="2209091"/>
            <a:chOff x="-26858" y="-227337"/>
            <a:chExt cx="1093215" cy="2757917"/>
          </a:xfrm>
        </p:grpSpPr>
        <p:sp>
          <p:nvSpPr>
            <p:cNvPr id="462" name="Google Shape;462;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1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1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1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1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4306824" y="2036701"/>
            <a:ext cx="32919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576" name="Google Shape;576;p16"/>
          <p:cNvSpPr txBox="1">
            <a:spLocks noGrp="1"/>
          </p:cNvSpPr>
          <p:nvPr>
            <p:ph type="subTitle" idx="1"/>
          </p:nvPr>
        </p:nvSpPr>
        <p:spPr>
          <a:xfrm>
            <a:off x="1865375" y="2706625"/>
            <a:ext cx="4023300" cy="142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77" name="Google Shape;577;p16"/>
          <p:cNvGrpSpPr/>
          <p:nvPr/>
        </p:nvGrpSpPr>
        <p:grpSpPr>
          <a:xfrm rot="-5400000" flipH="1">
            <a:off x="286059" y="-312722"/>
            <a:ext cx="1209907" cy="1782035"/>
            <a:chOff x="700771" y="-227337"/>
            <a:chExt cx="1458774" cy="2138784"/>
          </a:xfrm>
        </p:grpSpPr>
        <p:sp>
          <p:nvSpPr>
            <p:cNvPr id="578" name="Google Shape;578;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16"/>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16"/>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16"/>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16"/>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16"/>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16"/>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16"/>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16"/>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16"/>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16"/>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16"/>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16"/>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16"/>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16"/>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16"/>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16"/>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16"/>
          <p:cNvGrpSpPr/>
          <p:nvPr/>
        </p:nvGrpSpPr>
        <p:grpSpPr>
          <a:xfrm rot="5400000" flipH="1">
            <a:off x="7613820" y="3611830"/>
            <a:ext cx="877851" cy="2209091"/>
            <a:chOff x="-26858" y="-227337"/>
            <a:chExt cx="1093215" cy="2757917"/>
          </a:xfrm>
        </p:grpSpPr>
        <p:sp>
          <p:nvSpPr>
            <p:cNvPr id="598" name="Google Shape;598;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1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1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1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1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1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1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1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1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1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1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1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1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1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722"/>
        <p:cNvGrpSpPr/>
        <p:nvPr/>
      </p:nvGrpSpPr>
      <p:grpSpPr>
        <a:xfrm>
          <a:off x="0" y="0"/>
          <a:ext cx="0" cy="0"/>
          <a:chOff x="0" y="0"/>
          <a:chExt cx="0" cy="0"/>
        </a:xfrm>
      </p:grpSpPr>
      <p:grpSp>
        <p:nvGrpSpPr>
          <p:cNvPr id="723" name="Google Shape;723;p20"/>
          <p:cNvGrpSpPr/>
          <p:nvPr/>
        </p:nvGrpSpPr>
        <p:grpSpPr>
          <a:xfrm>
            <a:off x="7099200" y="2933725"/>
            <a:ext cx="2044793" cy="2209776"/>
            <a:chOff x="1384075" y="241450"/>
            <a:chExt cx="4822625" cy="5215425"/>
          </a:xfrm>
        </p:grpSpPr>
        <p:sp>
          <p:nvSpPr>
            <p:cNvPr id="724" name="Google Shape;724;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0"/>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0"/>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0"/>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0"/>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0"/>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0"/>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0"/>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0"/>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20"/>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20"/>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0"/>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0"/>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0"/>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0"/>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0"/>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0"/>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0"/>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0"/>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0"/>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20"/>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0"/>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20"/>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20"/>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0"/>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0"/>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0"/>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20"/>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0"/>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20"/>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20"/>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0"/>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0"/>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 name="Google Shape;768;p20"/>
          <p:cNvGrpSpPr/>
          <p:nvPr/>
        </p:nvGrpSpPr>
        <p:grpSpPr>
          <a:xfrm>
            <a:off x="-76200" y="-76200"/>
            <a:ext cx="2286103" cy="2895537"/>
            <a:chOff x="-26858" y="-227337"/>
            <a:chExt cx="2186403" cy="2757917"/>
          </a:xfrm>
        </p:grpSpPr>
        <p:sp>
          <p:nvSpPr>
            <p:cNvPr id="769" name="Google Shape;769;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0"/>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20"/>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20"/>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0"/>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20"/>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0"/>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0"/>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20"/>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0"/>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20"/>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20"/>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0"/>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0"/>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0"/>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20"/>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20"/>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20"/>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0"/>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0"/>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0"/>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0"/>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0"/>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20"/>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20"/>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0"/>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0"/>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0"/>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0"/>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0"/>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0"/>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lt1"/>
        </a:solidFill>
        <a:effectLst/>
      </p:bgPr>
    </p:bg>
    <p:spTree>
      <p:nvGrpSpPr>
        <p:cNvPr id="1" name="Shape 809"/>
        <p:cNvGrpSpPr/>
        <p:nvPr/>
      </p:nvGrpSpPr>
      <p:grpSpPr>
        <a:xfrm>
          <a:off x="0" y="0"/>
          <a:ext cx="0" cy="0"/>
          <a:chOff x="0" y="0"/>
          <a:chExt cx="0" cy="0"/>
        </a:xfrm>
      </p:grpSpPr>
      <p:grpSp>
        <p:nvGrpSpPr>
          <p:cNvPr id="810" name="Google Shape;810;p21"/>
          <p:cNvGrpSpPr/>
          <p:nvPr/>
        </p:nvGrpSpPr>
        <p:grpSpPr>
          <a:xfrm rot="5400000" flipH="1">
            <a:off x="7613820" y="3611830"/>
            <a:ext cx="877851" cy="2209091"/>
            <a:chOff x="-26858" y="-227337"/>
            <a:chExt cx="1093215" cy="2757917"/>
          </a:xfrm>
        </p:grpSpPr>
        <p:sp>
          <p:nvSpPr>
            <p:cNvPr id="811" name="Google Shape;811;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2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2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2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2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2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6FE2-170E-4D85-978A-757F6F2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16E17-DBD5-4003-83AF-7C924E163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BC2D1-0029-48A3-B77C-8987066747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79A5F1-2204-406C-91F9-BABC97EB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B5AE1-DE2E-41A7-9C11-37533EF51AA3}"/>
              </a:ext>
            </a:extLst>
          </p:cNvPr>
          <p:cNvSpPr>
            <a:spLocks noGrp="1"/>
          </p:cNvSpPr>
          <p:nvPr>
            <p:ph type="sldNum" sz="quarter" idx="12"/>
          </p:nvPr>
        </p:nvSpPr>
        <p:spPr/>
        <p:txBody>
          <a:bodyPr/>
          <a:lstStyle/>
          <a:p>
            <a:fld id="{E84F553A-3B79-4B9A-BF62-CF2B43E3072D}" type="slidenum">
              <a:rPr lang="en-US" smtClean="0"/>
              <a:t>‹#›</a:t>
            </a:fld>
            <a:endParaRPr lang="en-US"/>
          </a:p>
        </p:txBody>
      </p:sp>
    </p:spTree>
    <p:extLst>
      <p:ext uri="{BB962C8B-B14F-4D97-AF65-F5344CB8AC3E}">
        <p14:creationId xmlns:p14="http://schemas.microsoft.com/office/powerpoint/2010/main" val="116782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6200" y="1122100"/>
            <a:ext cx="3527100" cy="1334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 name="Google Shape;13;p3"/>
          <p:cNvSpPr txBox="1">
            <a:spLocks noGrp="1"/>
          </p:cNvSpPr>
          <p:nvPr>
            <p:ph type="title" idx="2" hasCustomPrompt="1"/>
          </p:nvPr>
        </p:nvSpPr>
        <p:spPr>
          <a:xfrm>
            <a:off x="1399800" y="1122100"/>
            <a:ext cx="1464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rtl="0">
              <a:spcBef>
                <a:spcPts val="0"/>
              </a:spcBef>
              <a:spcAft>
                <a:spcPts val="0"/>
              </a:spcAft>
              <a:buSzPts val="12000"/>
              <a:buFont typeface="Montserrat Light"/>
              <a:buNone/>
              <a:defRPr sz="12000">
                <a:latin typeface="Montserrat Light"/>
                <a:ea typeface="Montserrat Light"/>
                <a:cs typeface="Montserrat Light"/>
                <a:sym typeface="Montserrat Light"/>
              </a:defRPr>
            </a:lvl2pPr>
            <a:lvl3pPr lvl="2" rtl="0">
              <a:spcBef>
                <a:spcPts val="0"/>
              </a:spcBef>
              <a:spcAft>
                <a:spcPts val="0"/>
              </a:spcAft>
              <a:buSzPts val="12000"/>
              <a:buFont typeface="Montserrat Light"/>
              <a:buNone/>
              <a:defRPr sz="12000">
                <a:latin typeface="Montserrat Light"/>
                <a:ea typeface="Montserrat Light"/>
                <a:cs typeface="Montserrat Light"/>
                <a:sym typeface="Montserrat Light"/>
              </a:defRPr>
            </a:lvl3pPr>
            <a:lvl4pPr lvl="3" rtl="0">
              <a:spcBef>
                <a:spcPts val="0"/>
              </a:spcBef>
              <a:spcAft>
                <a:spcPts val="0"/>
              </a:spcAft>
              <a:buSzPts val="12000"/>
              <a:buFont typeface="Montserrat Light"/>
              <a:buNone/>
              <a:defRPr sz="12000">
                <a:latin typeface="Montserrat Light"/>
                <a:ea typeface="Montserrat Light"/>
                <a:cs typeface="Montserrat Light"/>
                <a:sym typeface="Montserrat Light"/>
              </a:defRPr>
            </a:lvl4pPr>
            <a:lvl5pPr lvl="4" rtl="0">
              <a:spcBef>
                <a:spcPts val="0"/>
              </a:spcBef>
              <a:spcAft>
                <a:spcPts val="0"/>
              </a:spcAft>
              <a:buSzPts val="12000"/>
              <a:buFont typeface="Montserrat Light"/>
              <a:buNone/>
              <a:defRPr sz="12000">
                <a:latin typeface="Montserrat Light"/>
                <a:ea typeface="Montserrat Light"/>
                <a:cs typeface="Montserrat Light"/>
                <a:sym typeface="Montserrat Light"/>
              </a:defRPr>
            </a:lvl5pPr>
            <a:lvl6pPr lvl="5" rtl="0">
              <a:spcBef>
                <a:spcPts val="0"/>
              </a:spcBef>
              <a:spcAft>
                <a:spcPts val="0"/>
              </a:spcAft>
              <a:buSzPts val="12000"/>
              <a:buFont typeface="Montserrat Light"/>
              <a:buNone/>
              <a:defRPr sz="12000">
                <a:latin typeface="Montserrat Light"/>
                <a:ea typeface="Montserrat Light"/>
                <a:cs typeface="Montserrat Light"/>
                <a:sym typeface="Montserrat Light"/>
              </a:defRPr>
            </a:lvl6pPr>
            <a:lvl7pPr lvl="6" rtl="0">
              <a:spcBef>
                <a:spcPts val="0"/>
              </a:spcBef>
              <a:spcAft>
                <a:spcPts val="0"/>
              </a:spcAft>
              <a:buSzPts val="12000"/>
              <a:buFont typeface="Montserrat Light"/>
              <a:buNone/>
              <a:defRPr sz="12000">
                <a:latin typeface="Montserrat Light"/>
                <a:ea typeface="Montserrat Light"/>
                <a:cs typeface="Montserrat Light"/>
                <a:sym typeface="Montserrat Light"/>
              </a:defRPr>
            </a:lvl7pPr>
            <a:lvl8pPr lvl="7" rtl="0">
              <a:spcBef>
                <a:spcPts val="0"/>
              </a:spcBef>
              <a:spcAft>
                <a:spcPts val="0"/>
              </a:spcAft>
              <a:buSzPts val="12000"/>
              <a:buFont typeface="Montserrat Light"/>
              <a:buNone/>
              <a:defRPr sz="12000">
                <a:latin typeface="Montserrat Light"/>
                <a:ea typeface="Montserrat Light"/>
                <a:cs typeface="Montserrat Light"/>
                <a:sym typeface="Montserrat Light"/>
              </a:defRPr>
            </a:lvl8pPr>
            <a:lvl9pPr lvl="8" rtl="0">
              <a:spcBef>
                <a:spcPts val="0"/>
              </a:spcBef>
              <a:spcAft>
                <a:spcPts val="0"/>
              </a:spcAft>
              <a:buSzPts val="12000"/>
              <a:buFont typeface="Montserrat Light"/>
              <a:buNone/>
              <a:defRPr sz="12000">
                <a:latin typeface="Montserrat Light"/>
                <a:ea typeface="Montserrat Light"/>
                <a:cs typeface="Montserrat Light"/>
                <a:sym typeface="Montserrat Light"/>
              </a:defRPr>
            </a:lvl9pPr>
          </a:lstStyle>
          <a:p>
            <a:r>
              <a:t>xx%</a:t>
            </a:r>
          </a:p>
        </p:txBody>
      </p:sp>
      <p:sp>
        <p:nvSpPr>
          <p:cNvPr id="14" name="Google Shape;14;p3"/>
          <p:cNvSpPr txBox="1">
            <a:spLocks noGrp="1"/>
          </p:cNvSpPr>
          <p:nvPr>
            <p:ph type="subTitle" idx="1"/>
          </p:nvPr>
        </p:nvSpPr>
        <p:spPr>
          <a:xfrm>
            <a:off x="3016200" y="3237148"/>
            <a:ext cx="2389200" cy="58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None/>
              <a:defRPr>
                <a:solidFill>
                  <a:schemeClr val="dk1"/>
                </a:solidFill>
              </a:defRPr>
            </a:lvl1pPr>
            <a:lvl2pPr lvl="1"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9pPr>
          </a:lstStyle>
          <a:p>
            <a:endParaRPr/>
          </a:p>
        </p:txBody>
      </p:sp>
      <p:cxnSp>
        <p:nvCxnSpPr>
          <p:cNvPr id="15" name="Google Shape;15;p3"/>
          <p:cNvCxnSpPr/>
          <p:nvPr/>
        </p:nvCxnSpPr>
        <p:spPr>
          <a:xfrm>
            <a:off x="2940913" y="-12"/>
            <a:ext cx="0" cy="2753700"/>
          </a:xfrm>
          <a:prstGeom prst="straightConnector1">
            <a:avLst/>
          </a:prstGeom>
          <a:noFill/>
          <a:ln w="28575" cap="flat" cmpd="sng">
            <a:solidFill>
              <a:schemeClr val="accent4"/>
            </a:solidFill>
            <a:prstDash val="solid"/>
            <a:round/>
            <a:headEnd type="none" w="med" len="med"/>
            <a:tailEnd type="none" w="med" len="med"/>
          </a:ln>
        </p:spPr>
      </p:cxnSp>
      <p:grpSp>
        <p:nvGrpSpPr>
          <p:cNvPr id="16" name="Google Shape;16;p3"/>
          <p:cNvGrpSpPr/>
          <p:nvPr/>
        </p:nvGrpSpPr>
        <p:grpSpPr>
          <a:xfrm flipH="1">
            <a:off x="0" y="2933725"/>
            <a:ext cx="2044793" cy="2209776"/>
            <a:chOff x="1384075" y="241450"/>
            <a:chExt cx="4822625" cy="5215425"/>
          </a:xfrm>
        </p:grpSpPr>
        <p:sp>
          <p:nvSpPr>
            <p:cNvPr id="17" name="Google Shape;17;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61;p3"/>
          <p:cNvGrpSpPr/>
          <p:nvPr/>
        </p:nvGrpSpPr>
        <p:grpSpPr>
          <a:xfrm flipH="1">
            <a:off x="6934090" y="-76200"/>
            <a:ext cx="2286103" cy="2895537"/>
            <a:chOff x="-26858" y="-227337"/>
            <a:chExt cx="2186403" cy="2757917"/>
          </a:xfrm>
        </p:grpSpPr>
        <p:sp>
          <p:nvSpPr>
            <p:cNvPr id="62" name="Google Shape;6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4"/>
          <p:cNvSpPr txBox="1">
            <a:spLocks noGrp="1"/>
          </p:cNvSpPr>
          <p:nvPr>
            <p:ph type="ctrTitle"/>
          </p:nvPr>
        </p:nvSpPr>
        <p:spPr>
          <a:xfrm flipH="1">
            <a:off x="770725" y="468450"/>
            <a:ext cx="4463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04" name="Google Shape;104;p4"/>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sp>
        <p:nvSpPr>
          <p:cNvPr id="105" name="Google Shape;105;p4"/>
          <p:cNvSpPr txBox="1">
            <a:spLocks noGrp="1"/>
          </p:cNvSpPr>
          <p:nvPr>
            <p:ph type="subTitle" idx="1"/>
          </p:nvPr>
        </p:nvSpPr>
        <p:spPr>
          <a:xfrm>
            <a:off x="770700" y="1216175"/>
            <a:ext cx="7662600" cy="33924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AutoNum type="arabicPeriod"/>
              <a:defRPr sz="1000"/>
            </a:lvl1pPr>
            <a:lvl2pPr lvl="1" rtl="0">
              <a:spcBef>
                <a:spcPts val="1600"/>
              </a:spcBef>
              <a:spcAft>
                <a:spcPts val="0"/>
              </a:spcAft>
              <a:buSzPts val="1000"/>
              <a:buNone/>
              <a:defRPr sz="1000"/>
            </a:lvl2pPr>
            <a:lvl3pPr lvl="2" rtl="0">
              <a:spcBef>
                <a:spcPts val="1600"/>
              </a:spcBef>
              <a:spcAft>
                <a:spcPts val="0"/>
              </a:spcAft>
              <a:buSzPts val="1000"/>
              <a:buAutoNum type="romanLcPeriod"/>
              <a:defRPr sz="1000"/>
            </a:lvl3pPr>
            <a:lvl4pPr lvl="3" rtl="0">
              <a:spcBef>
                <a:spcPts val="1600"/>
              </a:spcBef>
              <a:spcAft>
                <a:spcPts val="0"/>
              </a:spcAft>
              <a:buSzPts val="1000"/>
              <a:buAutoNum type="arabicPeriod"/>
              <a:defRPr sz="1000"/>
            </a:lvl4pPr>
            <a:lvl5pPr lvl="4" rtl="0">
              <a:spcBef>
                <a:spcPts val="1600"/>
              </a:spcBef>
              <a:spcAft>
                <a:spcPts val="0"/>
              </a:spcAft>
              <a:buSzPts val="1000"/>
              <a:buAutoNum type="alphaLcPeriod"/>
              <a:defRPr sz="1000"/>
            </a:lvl5pPr>
            <a:lvl6pPr lvl="5" rtl="0">
              <a:spcBef>
                <a:spcPts val="1600"/>
              </a:spcBef>
              <a:spcAft>
                <a:spcPts val="0"/>
              </a:spcAft>
              <a:buSzPts val="1000"/>
              <a:buAutoNum type="romanLcPeriod"/>
              <a:defRPr sz="1000"/>
            </a:lvl6pPr>
            <a:lvl7pPr lvl="6" rtl="0">
              <a:spcBef>
                <a:spcPts val="1600"/>
              </a:spcBef>
              <a:spcAft>
                <a:spcPts val="0"/>
              </a:spcAft>
              <a:buSzPts val="1000"/>
              <a:buAutoNum type="arabicPeriod"/>
              <a:defRPr sz="1000"/>
            </a:lvl7pPr>
            <a:lvl8pPr lvl="7" rtl="0">
              <a:spcBef>
                <a:spcPts val="1600"/>
              </a:spcBef>
              <a:spcAft>
                <a:spcPts val="0"/>
              </a:spcAft>
              <a:buSzPts val="1000"/>
              <a:buAutoNum type="alphaLcPeriod"/>
              <a:defRPr sz="1000"/>
            </a:lvl8pPr>
            <a:lvl9pPr lvl="8" rtl="0">
              <a:spcBef>
                <a:spcPts val="1600"/>
              </a:spcBef>
              <a:spcAft>
                <a:spcPts val="1600"/>
              </a:spcAft>
              <a:buSzPts val="1000"/>
              <a:buAutoNum type="romanLcPeriod"/>
              <a:defRPr sz="1000"/>
            </a:lvl9pPr>
          </a:lstStyle>
          <a:p>
            <a:endParaRPr/>
          </a:p>
        </p:txBody>
      </p:sp>
      <p:grpSp>
        <p:nvGrpSpPr>
          <p:cNvPr id="106" name="Google Shape;106;p4"/>
          <p:cNvGrpSpPr/>
          <p:nvPr/>
        </p:nvGrpSpPr>
        <p:grpSpPr>
          <a:xfrm rot="5400000" flipH="1">
            <a:off x="7613820" y="3611830"/>
            <a:ext cx="877851" cy="2209091"/>
            <a:chOff x="-26858" y="-227337"/>
            <a:chExt cx="1093215" cy="2757917"/>
          </a:xfrm>
        </p:grpSpPr>
        <p:sp>
          <p:nvSpPr>
            <p:cNvPr id="107" name="Google Shape;107;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9"/>
        <p:cNvGrpSpPr/>
        <p:nvPr/>
      </p:nvGrpSpPr>
      <p:grpSpPr>
        <a:xfrm>
          <a:off x="0" y="0"/>
          <a:ext cx="0" cy="0"/>
          <a:chOff x="0" y="0"/>
          <a:chExt cx="0" cy="0"/>
        </a:xfrm>
      </p:grpSpPr>
      <p:sp>
        <p:nvSpPr>
          <p:cNvPr id="130" name="Google Shape;130;p5"/>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31" name="Google Shape;131;p5"/>
          <p:cNvCxnSpPr/>
          <p:nvPr/>
        </p:nvCxnSpPr>
        <p:spPr>
          <a:xfrm>
            <a:off x="498025" y="-44700"/>
            <a:ext cx="0" cy="1104900"/>
          </a:xfrm>
          <a:prstGeom prst="straightConnector1">
            <a:avLst/>
          </a:prstGeom>
          <a:noFill/>
          <a:ln w="28575" cap="flat" cmpd="sng">
            <a:solidFill>
              <a:schemeClr val="lt2"/>
            </a:solidFill>
            <a:prstDash val="solid"/>
            <a:round/>
            <a:headEnd type="none" w="med" len="med"/>
            <a:tailEnd type="none" w="med" len="med"/>
          </a:ln>
        </p:spPr>
      </p:cxnSp>
      <p:sp>
        <p:nvSpPr>
          <p:cNvPr id="132" name="Google Shape;132;p5"/>
          <p:cNvSpPr txBox="1">
            <a:spLocks noGrp="1"/>
          </p:cNvSpPr>
          <p:nvPr>
            <p:ph type="subTitle" idx="1"/>
          </p:nvPr>
        </p:nvSpPr>
        <p:spPr>
          <a:xfrm>
            <a:off x="3280813" y="1046250"/>
            <a:ext cx="1965900" cy="5760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3" name="Google Shape;133;p5"/>
          <p:cNvSpPr txBox="1">
            <a:spLocks noGrp="1"/>
          </p:cNvSpPr>
          <p:nvPr>
            <p:ph type="subTitle" idx="2"/>
          </p:nvPr>
        </p:nvSpPr>
        <p:spPr>
          <a:xfrm>
            <a:off x="3282700" y="1925451"/>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4" name="Google Shape;134;p5"/>
          <p:cNvSpPr txBox="1">
            <a:spLocks noGrp="1"/>
          </p:cNvSpPr>
          <p:nvPr>
            <p:ph type="title" idx="3" hasCustomPrompt="1"/>
          </p:nvPr>
        </p:nvSpPr>
        <p:spPr>
          <a:xfrm>
            <a:off x="5654113" y="1046250"/>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5" name="Google Shape;135;p5"/>
          <p:cNvSpPr txBox="1">
            <a:spLocks noGrp="1"/>
          </p:cNvSpPr>
          <p:nvPr>
            <p:ph type="subTitle" idx="4"/>
          </p:nvPr>
        </p:nvSpPr>
        <p:spPr>
          <a:xfrm>
            <a:off x="3280813" y="1636850"/>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5"/>
          <p:cNvSpPr txBox="1">
            <a:spLocks noGrp="1"/>
          </p:cNvSpPr>
          <p:nvPr>
            <p:ph type="subTitle" idx="5"/>
          </p:nvPr>
        </p:nvSpPr>
        <p:spPr>
          <a:xfrm>
            <a:off x="3280813" y="3003575"/>
            <a:ext cx="19659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5"/>
          <p:cNvSpPr txBox="1">
            <a:spLocks noGrp="1"/>
          </p:cNvSpPr>
          <p:nvPr>
            <p:ph type="subTitle" idx="6"/>
          </p:nvPr>
        </p:nvSpPr>
        <p:spPr>
          <a:xfrm>
            <a:off x="3282700" y="3882776"/>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8" name="Google Shape;138;p5"/>
          <p:cNvSpPr txBox="1">
            <a:spLocks noGrp="1"/>
          </p:cNvSpPr>
          <p:nvPr>
            <p:ph type="title" idx="7" hasCustomPrompt="1"/>
          </p:nvPr>
        </p:nvSpPr>
        <p:spPr>
          <a:xfrm>
            <a:off x="5654113" y="3003575"/>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9" name="Google Shape;139;p5"/>
          <p:cNvSpPr txBox="1">
            <a:spLocks noGrp="1"/>
          </p:cNvSpPr>
          <p:nvPr>
            <p:ph type="subTitle" idx="8"/>
          </p:nvPr>
        </p:nvSpPr>
        <p:spPr>
          <a:xfrm>
            <a:off x="3280813" y="3594175"/>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40" name="Google Shape;140;p5"/>
          <p:cNvGrpSpPr/>
          <p:nvPr/>
        </p:nvGrpSpPr>
        <p:grpSpPr>
          <a:xfrm rot="5400000" flipH="1">
            <a:off x="7613820" y="3611830"/>
            <a:ext cx="877851" cy="2209091"/>
            <a:chOff x="-26858" y="-227337"/>
            <a:chExt cx="1093215" cy="2757917"/>
          </a:xfrm>
        </p:grpSpPr>
        <p:sp>
          <p:nvSpPr>
            <p:cNvPr id="141" name="Google Shape;141;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5"/>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5"/>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5"/>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5"/>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5"/>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5"/>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5"/>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5"/>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5"/>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5"/>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5"/>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5"/>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5"/>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355638" y="1441125"/>
            <a:ext cx="2944500" cy="98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7"/>
          <p:cNvSpPr txBox="1">
            <a:spLocks noGrp="1"/>
          </p:cNvSpPr>
          <p:nvPr>
            <p:ph type="subTitle" idx="1"/>
          </p:nvPr>
        </p:nvSpPr>
        <p:spPr>
          <a:xfrm>
            <a:off x="5355638" y="2577675"/>
            <a:ext cx="2944500" cy="112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cxnSp>
        <p:nvCxnSpPr>
          <p:cNvPr id="192" name="Google Shape;192;p7"/>
          <p:cNvCxnSpPr/>
          <p:nvPr/>
        </p:nvCxnSpPr>
        <p:spPr>
          <a:xfrm>
            <a:off x="5360975" y="2502600"/>
            <a:ext cx="3783000" cy="0"/>
          </a:xfrm>
          <a:prstGeom prst="straightConnector1">
            <a:avLst/>
          </a:prstGeom>
          <a:noFill/>
          <a:ln w="28575" cap="flat" cmpd="sng">
            <a:solidFill>
              <a:schemeClr val="accent4"/>
            </a:solidFill>
            <a:prstDash val="solid"/>
            <a:round/>
            <a:headEnd type="none" w="med" len="med"/>
            <a:tailEnd type="none" w="med" len="med"/>
          </a:ln>
        </p:spPr>
      </p:cxnSp>
      <p:grpSp>
        <p:nvGrpSpPr>
          <p:cNvPr id="193" name="Google Shape;193;p7"/>
          <p:cNvGrpSpPr/>
          <p:nvPr/>
        </p:nvGrpSpPr>
        <p:grpSpPr>
          <a:xfrm rot="5400000" flipH="1">
            <a:off x="7613820" y="3611830"/>
            <a:ext cx="877851" cy="2209091"/>
            <a:chOff x="-26858" y="-227337"/>
            <a:chExt cx="1093215" cy="2757917"/>
          </a:xfrm>
        </p:grpSpPr>
        <p:sp>
          <p:nvSpPr>
            <p:cNvPr id="194" name="Google Shape;194;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1869525" y="1705650"/>
            <a:ext cx="5405100" cy="173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8" name="Google Shape;218;p8"/>
          <p:cNvGrpSpPr/>
          <p:nvPr/>
        </p:nvGrpSpPr>
        <p:grpSpPr>
          <a:xfrm>
            <a:off x="7099200" y="2933725"/>
            <a:ext cx="2044793" cy="2209776"/>
            <a:chOff x="1384075" y="241450"/>
            <a:chExt cx="4822625" cy="5215425"/>
          </a:xfrm>
        </p:grpSpPr>
        <p:sp>
          <p:nvSpPr>
            <p:cNvPr id="219" name="Google Shape;219;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8"/>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8"/>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8"/>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8"/>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8"/>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8"/>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8"/>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8"/>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8"/>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8"/>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8"/>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8"/>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8"/>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8"/>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8"/>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8"/>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8"/>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8"/>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8"/>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8"/>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8"/>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8"/>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8"/>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8"/>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8"/>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8"/>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8"/>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8"/>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8"/>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8"/>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8"/>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8"/>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8"/>
          <p:cNvGrpSpPr/>
          <p:nvPr/>
        </p:nvGrpSpPr>
        <p:grpSpPr>
          <a:xfrm>
            <a:off x="-76200" y="-76200"/>
            <a:ext cx="2286103" cy="2895537"/>
            <a:chOff x="-26858" y="-227337"/>
            <a:chExt cx="2186403" cy="2757917"/>
          </a:xfrm>
        </p:grpSpPr>
        <p:sp>
          <p:nvSpPr>
            <p:cNvPr id="264" name="Google Shape;264;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8"/>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8"/>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8"/>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8"/>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8"/>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8"/>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8"/>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8"/>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8"/>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8"/>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8"/>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8"/>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8"/>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8"/>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8"/>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8"/>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8"/>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8"/>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8"/>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8"/>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8"/>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8"/>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8"/>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8"/>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8"/>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8"/>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8"/>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8"/>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4"/>
        <p:cNvGrpSpPr/>
        <p:nvPr/>
      </p:nvGrpSpPr>
      <p:grpSpPr>
        <a:xfrm>
          <a:off x="0" y="0"/>
          <a:ext cx="0" cy="0"/>
          <a:chOff x="0" y="0"/>
          <a:chExt cx="0" cy="0"/>
        </a:xfrm>
      </p:grpSpPr>
      <p:sp>
        <p:nvSpPr>
          <p:cNvPr id="305" name="Google Shape;305;p9"/>
          <p:cNvSpPr txBox="1">
            <a:spLocks noGrp="1"/>
          </p:cNvSpPr>
          <p:nvPr>
            <p:ph type="title"/>
          </p:nvPr>
        </p:nvSpPr>
        <p:spPr>
          <a:xfrm>
            <a:off x="713225" y="978238"/>
            <a:ext cx="3147300" cy="2291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06" name="Google Shape;306;p9"/>
          <p:cNvSpPr txBox="1">
            <a:spLocks noGrp="1"/>
          </p:cNvSpPr>
          <p:nvPr>
            <p:ph type="subTitle" idx="1"/>
          </p:nvPr>
        </p:nvSpPr>
        <p:spPr>
          <a:xfrm>
            <a:off x="713225" y="3357063"/>
            <a:ext cx="3147300" cy="80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grpSp>
        <p:nvGrpSpPr>
          <p:cNvPr id="307" name="Google Shape;307;p9"/>
          <p:cNvGrpSpPr/>
          <p:nvPr/>
        </p:nvGrpSpPr>
        <p:grpSpPr>
          <a:xfrm flipH="1">
            <a:off x="4743766" y="-1156952"/>
            <a:ext cx="4451259" cy="6129060"/>
            <a:chOff x="-37799" y="-227337"/>
            <a:chExt cx="1833529" cy="2524637"/>
          </a:xfrm>
        </p:grpSpPr>
        <p:sp>
          <p:nvSpPr>
            <p:cNvPr id="308" name="Google Shape;308;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9"/>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9"/>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9"/>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9"/>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9"/>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9"/>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9"/>
            <p:cNvSpPr/>
            <p:nvPr/>
          </p:nvSpPr>
          <p:spPr>
            <a:xfrm rot="10800000">
              <a:off x="-37799" y="811313"/>
              <a:ext cx="381833" cy="44126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9"/>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9"/>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9"/>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9"/>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9"/>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9"/>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9"/>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9"/>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9"/>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9"/>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9"/>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9"/>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9"/>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9"/>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9"/>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9"/>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9"/>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9"/>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9"/>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9"/>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3"/>
        <p:cNvGrpSpPr/>
        <p:nvPr/>
      </p:nvGrpSpPr>
      <p:grpSpPr>
        <a:xfrm>
          <a:off x="0" y="0"/>
          <a:ext cx="0" cy="0"/>
          <a:chOff x="0" y="0"/>
          <a:chExt cx="0" cy="0"/>
        </a:xfrm>
      </p:grpSpPr>
      <p:grpSp>
        <p:nvGrpSpPr>
          <p:cNvPr id="344" name="Google Shape;344;p10"/>
          <p:cNvGrpSpPr/>
          <p:nvPr/>
        </p:nvGrpSpPr>
        <p:grpSpPr>
          <a:xfrm>
            <a:off x="-6570" y="518767"/>
            <a:ext cx="2604982" cy="2256975"/>
            <a:chOff x="-8580" y="487809"/>
            <a:chExt cx="2894424" cy="2507193"/>
          </a:xfrm>
        </p:grpSpPr>
        <p:sp>
          <p:nvSpPr>
            <p:cNvPr id="345" name="Google Shape;345;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10"/>
            <p:cNvSpPr/>
            <p:nvPr/>
          </p:nvSpPr>
          <p:spPr>
            <a:xfrm rot="10800000">
              <a:off x="-8580" y="903907"/>
              <a:ext cx="726263" cy="125540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10"/>
            <p:cNvSpPr/>
            <p:nvPr/>
          </p:nvSpPr>
          <p:spPr>
            <a:xfrm rot="10800000">
              <a:off x="-8580" y="487809"/>
              <a:ext cx="722770" cy="835778"/>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0"/>
            <p:cNvSpPr/>
            <p:nvPr/>
          </p:nvSpPr>
          <p:spPr>
            <a:xfrm rot="10800000">
              <a:off x="717603" y="487809"/>
              <a:ext cx="1445514" cy="835778"/>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0"/>
            <p:cNvSpPr/>
            <p:nvPr/>
          </p:nvSpPr>
          <p:spPr>
            <a:xfrm rot="10800000">
              <a:off x="717630"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0"/>
            <p:cNvSpPr/>
            <p:nvPr/>
          </p:nvSpPr>
          <p:spPr>
            <a:xfrm rot="10800000">
              <a:off x="717630" y="1739643"/>
              <a:ext cx="722770" cy="835752"/>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0"/>
            <p:cNvSpPr/>
            <p:nvPr/>
          </p:nvSpPr>
          <p:spPr>
            <a:xfrm rot="10800000">
              <a:off x="2163100" y="903904"/>
              <a:ext cx="722744" cy="835778"/>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0"/>
            <p:cNvSpPr/>
            <p:nvPr/>
          </p:nvSpPr>
          <p:spPr>
            <a:xfrm rot="10800000" flipH="1">
              <a:off x="1442105"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6" name="Google Shape;356;p10"/>
          <p:cNvSpPr/>
          <p:nvPr/>
        </p:nvSpPr>
        <p:spPr>
          <a:xfrm flipH="1">
            <a:off x="-1017193" y="881512"/>
            <a:ext cx="4269126" cy="4942773"/>
          </a:xfrm>
          <a:custGeom>
            <a:avLst/>
            <a:gdLst/>
            <a:ahLst/>
            <a:cxnLst/>
            <a:rect l="l" t="t" r="r" b="b"/>
            <a:pathLst>
              <a:path w="27521" h="31857" extrusionOk="0">
                <a:moveTo>
                  <a:pt x="1" y="0"/>
                </a:moveTo>
                <a:lnTo>
                  <a:pt x="1" y="31857"/>
                </a:lnTo>
                <a:lnTo>
                  <a:pt x="27520" y="15845"/>
                </a:lnTo>
                <a:lnTo>
                  <a:pt x="1" y="0"/>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0"/>
          <p:cNvSpPr txBox="1">
            <a:spLocks noGrp="1"/>
          </p:cNvSpPr>
          <p:nvPr>
            <p:ph type="title"/>
          </p:nvPr>
        </p:nvSpPr>
        <p:spPr>
          <a:xfrm>
            <a:off x="713225" y="2321675"/>
            <a:ext cx="2230800" cy="228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8"/>
        <p:cNvGrpSpPr/>
        <p:nvPr/>
      </p:nvGrpSpPr>
      <p:grpSpPr>
        <a:xfrm>
          <a:off x="0" y="0"/>
          <a:ext cx="0" cy="0"/>
          <a:chOff x="0" y="0"/>
          <a:chExt cx="0" cy="0"/>
        </a:xfrm>
      </p:grpSpPr>
      <p:sp>
        <p:nvSpPr>
          <p:cNvPr id="359" name="Google Shape;359;p11"/>
          <p:cNvSpPr txBox="1">
            <a:spLocks noGrp="1"/>
          </p:cNvSpPr>
          <p:nvPr>
            <p:ph type="title" hasCustomPrompt="1"/>
          </p:nvPr>
        </p:nvSpPr>
        <p:spPr>
          <a:xfrm>
            <a:off x="713225" y="2012563"/>
            <a:ext cx="7717500" cy="912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0" name="Google Shape;360;p11"/>
          <p:cNvSpPr txBox="1">
            <a:spLocks noGrp="1"/>
          </p:cNvSpPr>
          <p:nvPr>
            <p:ph type="subTitle" idx="1"/>
          </p:nvPr>
        </p:nvSpPr>
        <p:spPr>
          <a:xfrm>
            <a:off x="713225" y="2856738"/>
            <a:ext cx="7717500" cy="274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361" name="Google Shape;361;p11"/>
          <p:cNvGrpSpPr/>
          <p:nvPr/>
        </p:nvGrpSpPr>
        <p:grpSpPr>
          <a:xfrm rot="-5400000">
            <a:off x="665620" y="3611830"/>
            <a:ext cx="877851" cy="2209091"/>
            <a:chOff x="-26858" y="-227337"/>
            <a:chExt cx="1093215" cy="2757917"/>
          </a:xfrm>
        </p:grpSpPr>
        <p:sp>
          <p:nvSpPr>
            <p:cNvPr id="362" name="Google Shape;362;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1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1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1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1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1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4" name="Google Shape;384;p11"/>
          <p:cNvGrpSpPr/>
          <p:nvPr/>
        </p:nvGrpSpPr>
        <p:grpSpPr>
          <a:xfrm rot="5400000">
            <a:off x="7648034" y="-312722"/>
            <a:ext cx="1209907" cy="1782035"/>
            <a:chOff x="700771" y="-227337"/>
            <a:chExt cx="1458774" cy="2138784"/>
          </a:xfrm>
        </p:grpSpPr>
        <p:sp>
          <p:nvSpPr>
            <p:cNvPr id="385" name="Google Shape;385;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1"/>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1"/>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1"/>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1"/>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1"/>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1"/>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1"/>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1"/>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1"/>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1"/>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1"/>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1"/>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1"/>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1"/>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1"/>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1"/>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2800"/>
              <a:buFont typeface="Barlow Condensed SemiBold"/>
              <a:buNone/>
              <a:defRPr sz="2800">
                <a:solidFill>
                  <a:schemeClr val="dk1"/>
                </a:solidFill>
                <a:latin typeface="Barlow Condensed SemiBold"/>
                <a:ea typeface="Barlow Condensed SemiBold"/>
                <a:cs typeface="Barlow Condensed SemiBold"/>
                <a:sym typeface="Barlow Condensed SemiBold"/>
              </a:defRPr>
            </a:lvl1pPr>
            <a:lvl2pPr lvl="1">
              <a:lnSpc>
                <a:spcPct val="80000"/>
              </a:lnSpc>
              <a:spcBef>
                <a:spcPts val="0"/>
              </a:spcBef>
              <a:spcAft>
                <a:spcPts val="0"/>
              </a:spcAft>
              <a:buClr>
                <a:schemeClr val="dk1"/>
              </a:buClr>
              <a:buSzPts val="2800"/>
              <a:buNone/>
              <a:defRPr sz="2800">
                <a:solidFill>
                  <a:schemeClr val="dk1"/>
                </a:solidFill>
              </a:defRPr>
            </a:lvl2pPr>
            <a:lvl3pPr lvl="2">
              <a:lnSpc>
                <a:spcPct val="80000"/>
              </a:lnSpc>
              <a:spcBef>
                <a:spcPts val="0"/>
              </a:spcBef>
              <a:spcAft>
                <a:spcPts val="0"/>
              </a:spcAft>
              <a:buClr>
                <a:schemeClr val="dk1"/>
              </a:buClr>
              <a:buSzPts val="2800"/>
              <a:buNone/>
              <a:defRPr sz="2800">
                <a:solidFill>
                  <a:schemeClr val="dk1"/>
                </a:solidFill>
              </a:defRPr>
            </a:lvl3pPr>
            <a:lvl4pPr lvl="3">
              <a:lnSpc>
                <a:spcPct val="80000"/>
              </a:lnSpc>
              <a:spcBef>
                <a:spcPts val="0"/>
              </a:spcBef>
              <a:spcAft>
                <a:spcPts val="0"/>
              </a:spcAft>
              <a:buClr>
                <a:schemeClr val="dk1"/>
              </a:buClr>
              <a:buSzPts val="2800"/>
              <a:buNone/>
              <a:defRPr sz="2800">
                <a:solidFill>
                  <a:schemeClr val="dk1"/>
                </a:solidFill>
              </a:defRPr>
            </a:lvl4pPr>
            <a:lvl5pPr lvl="4">
              <a:lnSpc>
                <a:spcPct val="80000"/>
              </a:lnSpc>
              <a:spcBef>
                <a:spcPts val="0"/>
              </a:spcBef>
              <a:spcAft>
                <a:spcPts val="0"/>
              </a:spcAft>
              <a:buClr>
                <a:schemeClr val="dk1"/>
              </a:buClr>
              <a:buSzPts val="2800"/>
              <a:buNone/>
              <a:defRPr sz="2800">
                <a:solidFill>
                  <a:schemeClr val="dk1"/>
                </a:solidFill>
              </a:defRPr>
            </a:lvl5pPr>
            <a:lvl6pPr lvl="5">
              <a:lnSpc>
                <a:spcPct val="80000"/>
              </a:lnSpc>
              <a:spcBef>
                <a:spcPts val="0"/>
              </a:spcBef>
              <a:spcAft>
                <a:spcPts val="0"/>
              </a:spcAft>
              <a:buClr>
                <a:schemeClr val="dk1"/>
              </a:buClr>
              <a:buSzPts val="2800"/>
              <a:buNone/>
              <a:defRPr sz="2800">
                <a:solidFill>
                  <a:schemeClr val="dk1"/>
                </a:solidFill>
              </a:defRPr>
            </a:lvl6pPr>
            <a:lvl7pPr lvl="6">
              <a:lnSpc>
                <a:spcPct val="80000"/>
              </a:lnSpc>
              <a:spcBef>
                <a:spcPts val="0"/>
              </a:spcBef>
              <a:spcAft>
                <a:spcPts val="0"/>
              </a:spcAft>
              <a:buClr>
                <a:schemeClr val="dk1"/>
              </a:buClr>
              <a:buSzPts val="2800"/>
              <a:buNone/>
              <a:defRPr sz="2800">
                <a:solidFill>
                  <a:schemeClr val="dk1"/>
                </a:solidFill>
              </a:defRPr>
            </a:lvl7pPr>
            <a:lvl8pPr lvl="7">
              <a:lnSpc>
                <a:spcPct val="80000"/>
              </a:lnSpc>
              <a:spcBef>
                <a:spcPts val="0"/>
              </a:spcBef>
              <a:spcAft>
                <a:spcPts val="0"/>
              </a:spcAft>
              <a:buClr>
                <a:schemeClr val="dk1"/>
              </a:buClr>
              <a:buSzPts val="2800"/>
              <a:buNone/>
              <a:defRPr sz="2800">
                <a:solidFill>
                  <a:schemeClr val="dk1"/>
                </a:solidFill>
              </a:defRPr>
            </a:lvl8pPr>
            <a:lvl9pPr lvl="8">
              <a:lnSpc>
                <a:spcPct val="8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rvo"/>
              <a:buChar char="●"/>
              <a:defRPr>
                <a:solidFill>
                  <a:schemeClr val="dk2"/>
                </a:solidFill>
                <a:latin typeface="Arvo"/>
                <a:ea typeface="Arvo"/>
                <a:cs typeface="Arvo"/>
                <a:sym typeface="Arvo"/>
              </a:defRPr>
            </a:lvl1pPr>
            <a:lvl2pPr marL="914400" lvl="1"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2pPr>
            <a:lvl3pPr marL="1371600" lvl="2"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3pPr>
            <a:lvl4pPr marL="1828800" lvl="3"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4pPr>
            <a:lvl5pPr marL="2286000" lvl="4"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5pPr>
            <a:lvl6pPr marL="2743200" lvl="5"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6pPr>
            <a:lvl7pPr marL="3200400" lvl="6"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7pPr>
            <a:lvl8pPr marL="3657600" lvl="7"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8pPr>
            <a:lvl9pPr marL="4114800" lvl="8" indent="-317500">
              <a:lnSpc>
                <a:spcPct val="100000"/>
              </a:lnSpc>
              <a:spcBef>
                <a:spcPts val="1600"/>
              </a:spcBef>
              <a:spcAft>
                <a:spcPts val="1600"/>
              </a:spcAft>
              <a:buClr>
                <a:schemeClr val="dk2"/>
              </a:buClr>
              <a:buSzPts val="1400"/>
              <a:buFont typeface="Arvo"/>
              <a:buChar char="■"/>
              <a:defRPr>
                <a:solidFill>
                  <a:schemeClr val="dk2"/>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0" r:id="rId10"/>
    <p:sldLayoutId id="2147483662" r:id="rId11"/>
    <p:sldLayoutId id="2147483666" r:id="rId12"/>
    <p:sldLayoutId id="2147483667" r:id="rId13"/>
    <p:sldLayoutId id="2147483673" r:id="rId1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mysql.net/" TargetMode="External"/><Relationship Id="rId7" Type="http://schemas.openxmlformats.org/officeDocument/2006/relationships/slide" Target="slide4.xml"/><Relationship Id="rId2" Type="http://schemas.openxmlformats.org/officeDocument/2006/relationships/hyperlink" Target="http://www.php.net/" TargetMode="External"/><Relationship Id="rId1" Type="http://schemas.openxmlformats.org/officeDocument/2006/relationships/slideLayout" Target="../slideLayouts/slideLayout3.xml"/><Relationship Id="rId6" Type="http://schemas.openxmlformats.org/officeDocument/2006/relationships/hyperlink" Target="https://www.pizzahut.co.in/" TargetMode="External"/><Relationship Id="rId5" Type="http://schemas.openxmlformats.org/officeDocument/2006/relationships/hyperlink" Target="https://stackoverflow.com/" TargetMode="External"/><Relationship Id="rId4" Type="http://schemas.openxmlformats.org/officeDocument/2006/relationships/hyperlink" Target="https://www.w3school.com/" TargetMode="External"/></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26"/>
          <p:cNvSpPr txBox="1">
            <a:spLocks noGrp="1"/>
          </p:cNvSpPr>
          <p:nvPr>
            <p:ph type="ctrTitle"/>
          </p:nvPr>
        </p:nvSpPr>
        <p:spPr>
          <a:xfrm>
            <a:off x="2209896" y="1334824"/>
            <a:ext cx="4746300" cy="945207"/>
          </a:xfrm>
          <a:prstGeom prst="rect">
            <a:avLst/>
          </a:prstGeom>
        </p:spPr>
        <p:txBody>
          <a:bodyPr spcFirstLastPara="1" wrap="square" lIns="91425" tIns="91425" rIns="91425" bIns="91425" anchor="ctr" anchorCtr="0">
            <a:noAutofit/>
          </a:bodyPr>
          <a:lstStyle/>
          <a:p>
            <a:pPr marL="12700">
              <a:lnSpc>
                <a:spcPct val="100000"/>
              </a:lnSpc>
              <a:spcBef>
                <a:spcPts val="100"/>
              </a:spcBef>
              <a:tabLst>
                <a:tab pos="2102485" algn="l"/>
              </a:tabLst>
            </a:pPr>
            <a:r>
              <a:rPr lang="en-US" sz="2000" b="1" u="sng" dirty="0">
                <a:latin typeface="Times New Roman" panose="02020603050405020304" pitchFamily="18" charset="0"/>
                <a:cs typeface="Times New Roman" panose="02020603050405020304" pitchFamily="18" charset="0"/>
              </a:rPr>
              <a:t/>
            </a:r>
            <a:br>
              <a:rPr lang="en-US" sz="2000" b="1" u="sng" dirty="0">
                <a:latin typeface="Times New Roman" panose="02020603050405020304" pitchFamily="18" charset="0"/>
                <a:cs typeface="Times New Roman" panose="02020603050405020304" pitchFamily="18" charset="0"/>
              </a:rPr>
            </a:br>
            <a:r>
              <a:rPr lang="en-US" sz="2000" b="1" u="sng" dirty="0">
                <a:latin typeface="Times New Roman" panose="02020603050405020304" pitchFamily="18" charset="0"/>
                <a:cs typeface="Times New Roman" panose="02020603050405020304" pitchFamily="18" charset="0"/>
              </a:rPr>
              <a:t>PROJECT TITLE:-</a:t>
            </a:r>
            <a:r>
              <a:rPr lang="en-IN" sz="2000" b="1" u="sng" dirty="0">
                <a:latin typeface="Times New Roman" panose="02020603050405020304" pitchFamily="18" charset="0"/>
                <a:cs typeface="Times New Roman" panose="02020603050405020304" pitchFamily="18" charset="0"/>
              </a:rPr>
              <a:t>Pizza-World-Online Food Delivery Website</a:t>
            </a:r>
            <a:endParaRPr sz="2000" b="1" u="sng" dirty="0">
              <a:solidFill>
                <a:srgbClr val="676A6B"/>
              </a:solidFill>
              <a:latin typeface="Times New Roman" panose="02020603050405020304" pitchFamily="18" charset="0"/>
              <a:cs typeface="Times New Roman" panose="02020603050405020304" pitchFamily="18" charset="0"/>
            </a:endParaRPr>
          </a:p>
        </p:txBody>
      </p:sp>
      <p:sp>
        <p:nvSpPr>
          <p:cNvPr id="848" name="Google Shape;848;p26"/>
          <p:cNvSpPr/>
          <p:nvPr/>
        </p:nvSpPr>
        <p:spPr>
          <a:xfrm rot="10800000">
            <a:off x="-76200" y="1690558"/>
            <a:ext cx="382257" cy="441707"/>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rot="10800000">
            <a:off x="-76202" y="1248850"/>
            <a:ext cx="382247" cy="66349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rot="10800000">
            <a:off x="-76200" y="143724"/>
            <a:ext cx="382257" cy="663476"/>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rot="10800000">
            <a:off x="-76202" y="-76210"/>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rot="10800000">
            <a:off x="-76191" y="807176"/>
            <a:ext cx="382247" cy="441703"/>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rot="10800000">
            <a:off x="686447" y="1690558"/>
            <a:ext cx="380418" cy="441707"/>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rot="10800000">
            <a:off x="684609" y="1248865"/>
            <a:ext cx="384095" cy="661630"/>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rot="10800000">
            <a:off x="306052" y="1248850"/>
            <a:ext cx="380409" cy="6616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rot="10800000">
            <a:off x="680965" y="269200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rot="10800000">
            <a:off x="306043" y="2132251"/>
            <a:ext cx="380418" cy="44216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rot="10800000">
            <a:off x="306043" y="-76200"/>
            <a:ext cx="760822" cy="44170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rot="10800000">
            <a:off x="306043" y="143724"/>
            <a:ext cx="380418" cy="663476"/>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rot="10800000">
            <a:off x="306043" y="585416"/>
            <a:ext cx="380418" cy="441693"/>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rot="10800000">
            <a:off x="-76191" y="585406"/>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rot="10800000">
            <a:off x="-76202" y="1027085"/>
            <a:ext cx="382247" cy="443577"/>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rot="10800000">
            <a:off x="306050" y="807171"/>
            <a:ext cx="760804" cy="66349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rot="10800000">
            <a:off x="1449103" y="1690548"/>
            <a:ext cx="380395" cy="441717"/>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rot="10800000">
            <a:off x="1708691" y="1366463"/>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rot="10800000">
            <a:off x="1712381" y="2028081"/>
            <a:ext cx="120809" cy="141229"/>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rot="10800000">
            <a:off x="1066851" y="1248865"/>
            <a:ext cx="382257" cy="661630"/>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rot="10800000">
            <a:off x="1066861" y="1690548"/>
            <a:ext cx="382247" cy="441717"/>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rot="10800000">
            <a:off x="1449103" y="365483"/>
            <a:ext cx="380395" cy="441717"/>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rot="10800000">
            <a:off x="2069765" y="-76210"/>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rot="10800000">
            <a:off x="1066851" y="-76200"/>
            <a:ext cx="382257" cy="883400"/>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rot="10800000">
            <a:off x="1066851" y="585416"/>
            <a:ext cx="382257" cy="441693"/>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rot="10800000">
            <a:off x="686445" y="143703"/>
            <a:ext cx="382247" cy="883406"/>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rot="10800000">
            <a:off x="686465" y="807171"/>
            <a:ext cx="762643" cy="66349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8761740" y="4256839"/>
            <a:ext cx="382247" cy="66349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8763607" y="4701783"/>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8376557" y="3503388"/>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8000931" y="4698532"/>
            <a:ext cx="760804" cy="44171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8381336" y="4256839"/>
            <a:ext cx="380409" cy="66349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8761740" y="4036930"/>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7946175" y="3933676"/>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7259448" y="4698532"/>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5AB606B8-3B08-74E3-3347-53604DEE69E0}"/>
              </a:ext>
            </a:extLst>
          </p:cNvPr>
          <p:cNvSpPr txBox="1"/>
          <p:nvPr/>
        </p:nvSpPr>
        <p:spPr>
          <a:xfrm rot="10800000" flipV="1">
            <a:off x="459575" y="2863470"/>
            <a:ext cx="4888961" cy="1668214"/>
          </a:xfrm>
          <a:prstGeom prst="rect">
            <a:avLst/>
          </a:prstGeom>
          <a:noFill/>
        </p:spPr>
        <p:txBody>
          <a:bodyPr wrap="square" rtlCol="0">
            <a:spAutoFit/>
          </a:bodyPr>
          <a:lstStyle/>
          <a:p>
            <a:pPr>
              <a:lnSpc>
                <a:spcPct val="150000"/>
              </a:lnSpc>
            </a:pPr>
            <a:r>
              <a:rPr lang="en-IN" dirty="0"/>
              <a:t>Group No:- 33</a:t>
            </a:r>
          </a:p>
          <a:p>
            <a:pPr>
              <a:lnSpc>
                <a:spcPct val="150000"/>
              </a:lnSpc>
            </a:pPr>
            <a:r>
              <a:rPr lang="en-IN" dirty="0"/>
              <a:t>Submited By:- </a:t>
            </a:r>
            <a:r>
              <a:rPr lang="en-IN" dirty="0" err="1"/>
              <a:t>Zanzmera</a:t>
            </a:r>
            <a:r>
              <a:rPr lang="en-IN" dirty="0"/>
              <a:t> Pooja B.</a:t>
            </a:r>
          </a:p>
          <a:p>
            <a:pPr lvl="5">
              <a:lnSpc>
                <a:spcPct val="150000"/>
              </a:lnSpc>
            </a:pPr>
            <a:r>
              <a:rPr lang="en-IN" dirty="0"/>
              <a:t>	     Gohil </a:t>
            </a:r>
            <a:r>
              <a:rPr lang="en-IN" dirty="0" err="1"/>
              <a:t>Divyraj</a:t>
            </a:r>
            <a:r>
              <a:rPr lang="en-IN" dirty="0"/>
              <a:t> M.</a:t>
            </a:r>
          </a:p>
          <a:p>
            <a:pPr lvl="5">
              <a:lnSpc>
                <a:spcPct val="150000"/>
              </a:lnSpc>
            </a:pPr>
            <a:r>
              <a:rPr lang="en-IN" dirty="0"/>
              <a:t>	     </a:t>
            </a:r>
            <a:r>
              <a:rPr lang="en-IN" dirty="0" err="1"/>
              <a:t>Vamja</a:t>
            </a:r>
            <a:r>
              <a:rPr lang="en-IN" dirty="0"/>
              <a:t> </a:t>
            </a:r>
            <a:r>
              <a:rPr lang="en-IN" dirty="0" err="1"/>
              <a:t>Vardhit</a:t>
            </a:r>
            <a:r>
              <a:rPr lang="en-IN" dirty="0"/>
              <a:t> P.</a:t>
            </a:r>
          </a:p>
          <a:p>
            <a:pPr>
              <a:lnSpc>
                <a:spcPct val="150000"/>
              </a:lnSpc>
            </a:pPr>
            <a:r>
              <a:rPr lang="en-IN" dirty="0"/>
              <a:t>Guided By:-  </a:t>
            </a:r>
            <a:r>
              <a:rPr lang="en-IN" dirty="0" err="1"/>
              <a:t>Dr.</a:t>
            </a:r>
            <a:r>
              <a:rPr lang="en-IN" dirty="0"/>
              <a:t> Ami Desai</a:t>
            </a:r>
          </a:p>
        </p:txBody>
      </p:sp>
      <p:sp>
        <p:nvSpPr>
          <p:cNvPr id="3" name="TextBox 2">
            <a:extLst>
              <a:ext uri="{FF2B5EF4-FFF2-40B4-BE49-F238E27FC236}">
                <a16:creationId xmlns:a16="http://schemas.microsoft.com/office/drawing/2014/main" id="{021BEE78-9057-C180-D83D-5A548AFAE156}"/>
              </a:ext>
            </a:extLst>
          </p:cNvPr>
          <p:cNvSpPr txBox="1"/>
          <p:nvPr/>
        </p:nvSpPr>
        <p:spPr>
          <a:xfrm>
            <a:off x="7946175" y="4496307"/>
            <a:ext cx="485949" cy="307777"/>
          </a:xfrm>
          <a:prstGeom prst="rect">
            <a:avLst/>
          </a:prstGeom>
          <a:noFill/>
        </p:spPr>
        <p:txBody>
          <a:bodyPr wrap="square" rtlCol="0">
            <a:spAutoFit/>
          </a:bodyPr>
          <a:lstStyle/>
          <a:p>
            <a:r>
              <a:rPr lang="en-US" dirty="0"/>
              <a:t>1</a:t>
            </a:r>
            <a:endParaRPr lang="en-IN" dirty="0"/>
          </a:p>
        </p:txBody>
      </p:sp>
      <p:sp>
        <p:nvSpPr>
          <p:cNvPr id="42" name="TextBox 41">
            <a:extLst>
              <a:ext uri="{FF2B5EF4-FFF2-40B4-BE49-F238E27FC236}">
                <a16:creationId xmlns:a16="http://schemas.microsoft.com/office/drawing/2014/main" id="{634E7FFA-47E4-8B47-A9A3-0BDF330BFCBB}"/>
              </a:ext>
            </a:extLst>
          </p:cNvPr>
          <p:cNvSpPr txBox="1"/>
          <p:nvPr/>
        </p:nvSpPr>
        <p:spPr>
          <a:xfrm>
            <a:off x="2069765" y="475461"/>
            <a:ext cx="5625132" cy="646331"/>
          </a:xfrm>
          <a:prstGeom prst="rect">
            <a:avLst/>
          </a:prstGeom>
          <a:noFill/>
        </p:spPr>
        <p:txBody>
          <a:bodyPr wrap="square">
            <a:spAutoFit/>
          </a:bodyPr>
          <a:lstStyle/>
          <a:p>
            <a:pPr algn="ctr"/>
            <a:r>
              <a:rPr lang="en-US" sz="1800" b="1" dirty="0"/>
              <a:t>C.K.PITHAWALLA COLLEGE OF COMMERCE MANAGEMENT AND COMPUTER-APPLICATION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8C0A-62BF-CB4F-8907-1E5CE97BA7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BDE1FFB-79D0-3741-8A72-496551351F40}"/>
              </a:ext>
            </a:extLst>
          </p:cNvPr>
          <p:cNvSpPr>
            <a:spLocks noGrp="1"/>
          </p:cNvSpPr>
          <p:nvPr>
            <p:ph type="subTitle" idx="1"/>
          </p:nvPr>
        </p:nvSpPr>
        <p:spPr/>
        <p:txBody>
          <a:bodyPr/>
          <a:lstStyle/>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3: Testing &amp; Debugging (Week 7-8)</a:t>
            </a:r>
          </a:p>
          <a:p>
            <a:pPr marL="596900" lvl="1" indent="0"/>
            <a:r>
              <a:rPr lang="en-IN" sz="1400" dirty="0">
                <a:latin typeface="Times New Roman" panose="02020603050405020304" pitchFamily="18" charset="0"/>
                <a:cs typeface="Times New Roman" panose="02020603050405020304" pitchFamily="18" charset="0"/>
              </a:rPr>
              <a:t>✔️ Test all </a:t>
            </a:r>
            <a:r>
              <a:rPr lang="en-IN" sz="1400" b="1" dirty="0">
                <a:latin typeface="Times New Roman" panose="02020603050405020304" pitchFamily="18" charset="0"/>
                <a:cs typeface="Times New Roman" panose="02020603050405020304" pitchFamily="18" charset="0"/>
              </a:rPr>
              <a:t>user flows</a:t>
            </a:r>
            <a:r>
              <a:rPr lang="en-IN" sz="1400" dirty="0">
                <a:latin typeface="Times New Roman" panose="02020603050405020304" pitchFamily="18" charset="0"/>
                <a:cs typeface="Times New Roman" panose="02020603050405020304" pitchFamily="18" charset="0"/>
              </a:rPr>
              <a:t> (Signup, Order Placement, Payment, Order Tracking).</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Fix bugs and improve performance.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Ensure </a:t>
            </a:r>
            <a:r>
              <a:rPr lang="en-IN" sz="1400" b="1" dirty="0">
                <a:latin typeface="Times New Roman" panose="02020603050405020304" pitchFamily="18" charset="0"/>
                <a:cs typeface="Times New Roman" panose="02020603050405020304" pitchFamily="18" charset="0"/>
              </a:rPr>
              <a:t>mobile responsiveness</a:t>
            </a:r>
            <a:r>
              <a:rPr lang="en-IN" sz="1400" dirty="0">
                <a:latin typeface="Times New Roman" panose="02020603050405020304" pitchFamily="18" charset="0"/>
                <a:cs typeface="Times New Roman" panose="02020603050405020304" pitchFamily="18" charset="0"/>
              </a:rPr>
              <a:t>.</a:t>
            </a:r>
          </a:p>
          <a:p>
            <a:pPr marL="596900" lvl="1" indent="0"/>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4: Deployment &amp; Launch (Week 9-10)</a:t>
            </a:r>
          </a:p>
          <a:p>
            <a:pPr marL="596900" lvl="1" indent="0"/>
            <a:r>
              <a:rPr lang="en-IN" sz="1400" dirty="0">
                <a:latin typeface="Times New Roman" panose="02020603050405020304" pitchFamily="18" charset="0"/>
                <a:cs typeface="Times New Roman" panose="02020603050405020304" pitchFamily="18" charset="0"/>
              </a:rPr>
              <a:t>✔️ Deploy on </a:t>
            </a:r>
            <a:r>
              <a:rPr lang="en-IN" sz="1400" b="1" dirty="0">
                <a:latin typeface="Times New Roman" panose="02020603050405020304" pitchFamily="18" charset="0"/>
                <a:cs typeface="Times New Roman" panose="02020603050405020304" pitchFamily="18" charset="0"/>
              </a:rPr>
              <a:t>a live server</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Conduct user training and feedback collection.</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Market the platform to attract users and delivery personnel.</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smtClean="0"/>
              <a:t>10</a:t>
            </a:r>
            <a:endParaRPr lang="en-IN" dirty="0"/>
          </a:p>
        </p:txBody>
      </p:sp>
    </p:spTree>
    <p:extLst>
      <p:ext uri="{BB962C8B-B14F-4D97-AF65-F5344CB8AC3E}">
        <p14:creationId xmlns:p14="http://schemas.microsoft.com/office/powerpoint/2010/main" val="14940276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B070-9DF8-0E4C-99CC-C814611A0053}"/>
              </a:ext>
            </a:extLst>
          </p:cNvPr>
          <p:cNvSpPr>
            <a:spLocks noGrp="1"/>
          </p:cNvSpPr>
          <p:nvPr>
            <p:ph type="ctrTitle"/>
          </p:nvPr>
        </p:nvSpPr>
        <p:spPr/>
        <p:txBody>
          <a:bodyPr/>
          <a:lstStyle/>
          <a:p>
            <a:r>
              <a:rPr lang="en-US" dirty="0"/>
              <a:t>TECHNOLOGIES:-</a:t>
            </a:r>
          </a:p>
        </p:txBody>
      </p:sp>
      <p:sp>
        <p:nvSpPr>
          <p:cNvPr id="4" name="Text Placeholder 2">
            <a:extLst>
              <a:ext uri="{FF2B5EF4-FFF2-40B4-BE49-F238E27FC236}">
                <a16:creationId xmlns:a16="http://schemas.microsoft.com/office/drawing/2014/main" id="{A0B6B5F9-424C-D94D-B03F-B2A38C0419CD}"/>
              </a:ext>
            </a:extLst>
          </p:cNvPr>
          <p:cNvSpPr>
            <a:spLocks noGrp="1"/>
          </p:cNvSpPr>
          <p:nvPr>
            <p:ph type="subTitle" idx="1"/>
          </p:nvPr>
        </p:nvSpPr>
        <p:spPr>
          <a:xfrm>
            <a:off x="740700" y="1282650"/>
            <a:ext cx="7662600" cy="3392400"/>
          </a:xfrm>
          <a:effectLst>
            <a:outerShdw blurRad="50800" dist="50800" dir="5400000" algn="ctr" rotWithShape="0">
              <a:srgbClr val="000000">
                <a:alpha val="0"/>
              </a:srgbClr>
            </a:outerShdw>
            <a:reflection stA="80000" endPos="65000" dist="50800" dir="5400000" sy="-100000" algn="bl" rotWithShape="0"/>
          </a:effectLst>
        </p:spPr>
        <p:txBody>
          <a:bodyPr anchor="t"/>
          <a:lstStyle/>
          <a:p>
            <a:pPr marL="139700" indent="0">
              <a:buNone/>
            </a:pPr>
            <a:r>
              <a:rPr lang="en-US" sz="2000" dirty="0">
                <a:latin typeface="Times New Roman" panose="02020603050405020304" pitchFamily="18" charset="0"/>
                <a:cs typeface="Times New Roman" panose="02020603050405020304" pitchFamily="18" charset="0"/>
              </a:rPr>
              <a:t>Use-Languages</a:t>
            </a:r>
          </a:p>
          <a:p>
            <a:pPr marL="139700" indent="0">
              <a:buNone/>
            </a:pPr>
            <a:endParaRPr lang="en-US" sz="1400" dirty="0">
              <a:latin typeface="Times New Roman" panose="02020603050405020304" pitchFamily="18" charset="0"/>
              <a:cs typeface="Times New Roman" panose="02020603050405020304" pitchFamily="18" charset="0"/>
            </a:endParaRPr>
          </a:p>
        </p:txBody>
      </p:sp>
      <p:graphicFrame>
        <p:nvGraphicFramePr>
          <p:cNvPr id="6" name="Content Placeholder 9">
            <a:extLst>
              <a:ext uri="{FF2B5EF4-FFF2-40B4-BE49-F238E27FC236}">
                <a16:creationId xmlns:a16="http://schemas.microsoft.com/office/drawing/2014/main" id="{93BFBD18-9F66-544F-A6D3-9BA6E9928AD9}"/>
              </a:ext>
            </a:extLst>
          </p:cNvPr>
          <p:cNvGraphicFramePr>
            <a:graphicFrameLocks/>
          </p:cNvGraphicFramePr>
          <p:nvPr>
            <p:extLst>
              <p:ext uri="{D42A27DB-BD31-4B8C-83A1-F6EECF244321}">
                <p14:modId xmlns:p14="http://schemas.microsoft.com/office/powerpoint/2010/main" val="604323249"/>
              </p:ext>
            </p:extLst>
          </p:nvPr>
        </p:nvGraphicFramePr>
        <p:xfrm>
          <a:off x="3002275" y="867727"/>
          <a:ext cx="5222121" cy="2509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19491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20B8-5FC2-D949-B5DE-41E2A22869BF}"/>
              </a:ext>
            </a:extLst>
          </p:cNvPr>
          <p:cNvSpPr>
            <a:spLocks noGrp="1"/>
          </p:cNvSpPr>
          <p:nvPr>
            <p:ph type="ctrTitle"/>
          </p:nvPr>
        </p:nvSpPr>
        <p:spPr/>
        <p:txBody>
          <a:bodyPr/>
          <a:lstStyle/>
          <a:p>
            <a:r>
              <a:rPr lang="en-US" dirty="0"/>
              <a:t>TOOLS:-</a:t>
            </a:r>
          </a:p>
        </p:txBody>
      </p:sp>
      <p:sp>
        <p:nvSpPr>
          <p:cNvPr id="4" name="Text Placeholder 2">
            <a:extLst>
              <a:ext uri="{FF2B5EF4-FFF2-40B4-BE49-F238E27FC236}">
                <a16:creationId xmlns:a16="http://schemas.microsoft.com/office/drawing/2014/main" id="{DCBC6C78-D630-1B45-8D64-23A8C05A4B6E}"/>
              </a:ext>
            </a:extLst>
          </p:cNvPr>
          <p:cNvSpPr>
            <a:spLocks noGrp="1"/>
          </p:cNvSpPr>
          <p:nvPr>
            <p:ph type="subTitle" idx="1"/>
          </p:nvPr>
        </p:nvSpPr>
        <p:spPr/>
        <p:txBody>
          <a:bodyPr anchor="t"/>
          <a:lstStyle/>
          <a:p>
            <a:pPr marL="139700" indent="0">
              <a:buNone/>
            </a:pPr>
            <a:r>
              <a:rPr lang="en-US" sz="2000" dirty="0">
                <a:latin typeface="Times New Roman" panose="02020603050405020304" pitchFamily="18" charset="0"/>
                <a:cs typeface="Times New Roman" panose="02020603050405020304" pitchFamily="18" charset="0"/>
              </a:rPr>
              <a:t>DOCUMENTATION TOOLS		DEVELOPMENT TOOLS</a:t>
            </a:r>
          </a:p>
          <a:p>
            <a:endParaRPr lang="en-US" dirty="0"/>
          </a:p>
          <a:p>
            <a:pPr lvl="1"/>
            <a:r>
              <a:rPr lang="en-US" dirty="0"/>
              <a:t>				</a:t>
            </a: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US" dirty="0"/>
          </a:p>
        </p:txBody>
      </p:sp>
      <p:graphicFrame>
        <p:nvGraphicFramePr>
          <p:cNvPr id="6" name="Content Placeholder 6">
            <a:extLst>
              <a:ext uri="{FF2B5EF4-FFF2-40B4-BE49-F238E27FC236}">
                <a16:creationId xmlns:a16="http://schemas.microsoft.com/office/drawing/2014/main" id="{7DE0A0E6-93BF-C143-9A61-CF3139D51C58}"/>
              </a:ext>
            </a:extLst>
          </p:cNvPr>
          <p:cNvGraphicFramePr>
            <a:graphicFrameLocks/>
          </p:cNvGraphicFramePr>
          <p:nvPr>
            <p:extLst>
              <p:ext uri="{D42A27DB-BD31-4B8C-83A1-F6EECF244321}">
                <p14:modId xmlns:p14="http://schemas.microsoft.com/office/powerpoint/2010/main" val="2144138725"/>
              </p:ext>
            </p:extLst>
          </p:nvPr>
        </p:nvGraphicFramePr>
        <p:xfrm>
          <a:off x="1019503" y="2155981"/>
          <a:ext cx="3069021" cy="1512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7">
            <a:extLst>
              <a:ext uri="{FF2B5EF4-FFF2-40B4-BE49-F238E27FC236}">
                <a16:creationId xmlns:a16="http://schemas.microsoft.com/office/drawing/2014/main" id="{75551A71-C9E9-494C-B0FA-3AD883B98B48}"/>
              </a:ext>
            </a:extLst>
          </p:cNvPr>
          <p:cNvGraphicFramePr>
            <a:graphicFrameLocks/>
          </p:cNvGraphicFramePr>
          <p:nvPr>
            <p:extLst>
              <p:ext uri="{D42A27DB-BD31-4B8C-83A1-F6EECF244321}">
                <p14:modId xmlns:p14="http://schemas.microsoft.com/office/powerpoint/2010/main" val="3126567546"/>
              </p:ext>
            </p:extLst>
          </p:nvPr>
        </p:nvGraphicFramePr>
        <p:xfrm>
          <a:off x="4782209" y="2155981"/>
          <a:ext cx="3753779" cy="1512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06477576"/>
      </p:ext>
    </p:extLst>
  </p:cSld>
  <p:clrMapOvr>
    <a:masterClrMapping/>
  </p:clrMapOvr>
  <p:transition spd="slow">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3B937E33-48A3-4276-AA11-BC97061C1A21}"/>
              </a:ext>
            </a:extLst>
          </p:cNvPr>
          <p:cNvSpPr/>
          <p:nvPr/>
        </p:nvSpPr>
        <p:spPr>
          <a:xfrm>
            <a:off x="930020" y="696775"/>
            <a:ext cx="7058081" cy="557621"/>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4" name="Rectangle: Rounded Corners 23">
            <a:extLst>
              <a:ext uri="{FF2B5EF4-FFF2-40B4-BE49-F238E27FC236}">
                <a16:creationId xmlns:a16="http://schemas.microsoft.com/office/drawing/2014/main" id="{3770B1AF-50EA-4B04-8D16-FFD8EAD8D549}"/>
              </a:ext>
            </a:extLst>
          </p:cNvPr>
          <p:cNvSpPr/>
          <p:nvPr/>
        </p:nvSpPr>
        <p:spPr>
          <a:xfrm>
            <a:off x="892463" y="638682"/>
            <a:ext cx="7132865" cy="574179"/>
          </a:xfrm>
          <a:prstGeom prst="roundRect">
            <a:avLst>
              <a:gd name="adj" fmla="val 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1155899" y="793141"/>
            <a:ext cx="6493308" cy="263684"/>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 name="Group 5">
            <a:extLst>
              <a:ext uri="{FF2B5EF4-FFF2-40B4-BE49-F238E27FC236}">
                <a16:creationId xmlns:a16="http://schemas.microsoft.com/office/drawing/2014/main" id="{7090A4C6-0ACE-4A8F-802F-CA2D618C13AC}"/>
              </a:ext>
            </a:extLst>
          </p:cNvPr>
          <p:cNvGrpSpPr/>
          <p:nvPr/>
        </p:nvGrpSpPr>
        <p:grpSpPr>
          <a:xfrm>
            <a:off x="3519123" y="696775"/>
            <a:ext cx="1638467" cy="3877525"/>
            <a:chOff x="8496628" y="435429"/>
            <a:chExt cx="2208628" cy="5326454"/>
          </a:xfrm>
        </p:grpSpPr>
        <p:sp>
          <p:nvSpPr>
            <p:cNvPr id="91" name="Freeform: Shape 90">
              <a:extLst>
                <a:ext uri="{FF2B5EF4-FFF2-40B4-BE49-F238E27FC236}">
                  <a16:creationId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Shape 22">
              <a:extLst>
                <a:ext uri="{FF2B5EF4-FFF2-40B4-BE49-F238E27FC236}">
                  <a16:creationId xmlns:a16="http://schemas.microsoft.com/office/drawing/2014/main" id="{9CB42899-DD88-45DE-930E-0A28FB23B5EF}"/>
                </a:ext>
              </a:extLst>
            </p:cNvPr>
            <p:cNvSpPr/>
            <p:nvPr/>
          </p:nvSpPr>
          <p:spPr>
            <a:xfrm>
              <a:off x="8496628" y="3462887"/>
              <a:ext cx="2208628" cy="2208627"/>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C39BE1"/>
                </a:gs>
                <a:gs pos="100000">
                  <a:srgbClr val="CC99FF"/>
                </a:gs>
              </a:gsLst>
              <a:lin ang="0" scaled="0"/>
              <a:tileRect/>
            </a:gradFill>
            <a:ln>
              <a:gradFill>
                <a:gsLst>
                  <a:gs pos="0">
                    <a:srgbClr val="9933FF"/>
                  </a:gs>
                  <a:gs pos="100000">
                    <a:srgbClr val="C39BE1"/>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a:sp3d prstMaterial="softEdge">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8" name="Group 37">
              <a:extLst>
                <a:ext uri="{FF2B5EF4-FFF2-40B4-BE49-F238E27FC236}">
                  <a16:creationId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08B37D97-0B59-4F86-8678-171A761C541D}"/>
                  </a:ext>
                </a:extLst>
              </p:cNvPr>
              <p:cNvSpPr/>
              <p:nvPr/>
            </p:nvSpPr>
            <p:spPr>
              <a:xfrm>
                <a:off x="7404123" y="584343"/>
                <a:ext cx="418638" cy="418638"/>
              </a:xfrm>
              <a:prstGeom prst="ellipse">
                <a:avLst/>
              </a:prstGeom>
              <a:gradFill flip="none" rotWithShape="1">
                <a:gsLst>
                  <a:gs pos="0">
                    <a:srgbClr val="9933FF"/>
                  </a:gs>
                  <a:gs pos="100000">
                    <a:srgbClr val="9933FF"/>
                  </a:gs>
                </a:gsLst>
                <a:lin ang="0" scaled="0"/>
                <a:tileRect/>
              </a:gradFill>
              <a:ln>
                <a:gradFill>
                  <a:gsLst>
                    <a:gs pos="0">
                      <a:srgbClr val="9933FF"/>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9" name="Straight Connector 58">
              <a:extLst>
                <a:ext uri="{FF2B5EF4-FFF2-40B4-BE49-F238E27FC236}">
                  <a16:creationId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Freeform: Shape 92">
              <a:extLst>
                <a:ext uri="{FF2B5EF4-FFF2-40B4-BE49-F238E27FC236}">
                  <a16:creationId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Freeform: Shape 93">
              <a:extLst>
                <a:ext uri="{FF2B5EF4-FFF2-40B4-BE49-F238E27FC236}">
                  <a16:creationId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Graphic 104">
              <a:extLst>
                <a:ext uri="{FF2B5EF4-FFF2-40B4-BE49-F238E27FC236}">
                  <a16:creationId xmlns:a16="http://schemas.microsoft.com/office/drawing/2014/main" id="{A498FE51-820D-4997-9627-DE8C401EFAED}"/>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MosiaicBubbles/>
                      </a14:imgEffect>
                    </a14:imgLayer>
                  </a14:imgProps>
                </a:ext>
              </a:extLst>
            </a:blip>
            <a:srcRect/>
            <a:stretch/>
          </p:blipFill>
          <p:spPr>
            <a:xfrm>
              <a:off x="9240395" y="4955088"/>
              <a:ext cx="721877" cy="630943"/>
            </a:xfrm>
            <a:prstGeom prst="rect">
              <a:avLst/>
            </a:prstGeom>
          </p:spPr>
        </p:pic>
        <p:sp>
          <p:nvSpPr>
            <p:cNvPr id="118" name="TextBox 117">
              <a:extLst>
                <a:ext uri="{FF2B5EF4-FFF2-40B4-BE49-F238E27FC236}">
                  <a16:creationId xmlns:a16="http://schemas.microsoft.com/office/drawing/2014/main" id="{8D617B1A-622D-4DC3-909F-3F23E8D088BD}"/>
                </a:ext>
              </a:extLst>
            </p:cNvPr>
            <p:cNvSpPr txBox="1"/>
            <p:nvPr/>
          </p:nvSpPr>
          <p:spPr>
            <a:xfrm>
              <a:off x="8850216" y="4183085"/>
              <a:ext cx="1700505" cy="507085"/>
            </a:xfrm>
            <a:prstGeom prst="rect">
              <a:avLst/>
            </a:prstGeom>
            <a:no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All items show and order</a:t>
              </a:r>
            </a:p>
          </p:txBody>
        </p:sp>
        <p:sp>
          <p:nvSpPr>
            <p:cNvPr id="119" name="TextBox 118">
              <a:extLst>
                <a:ext uri="{FF2B5EF4-FFF2-40B4-BE49-F238E27FC236}">
                  <a16:creationId xmlns:a16="http://schemas.microsoft.com/office/drawing/2014/main" id="{85064E40-2020-4E30-A5F7-7EA1DB6C1E9F}"/>
                </a:ext>
              </a:extLst>
            </p:cNvPr>
            <p:cNvSpPr txBox="1"/>
            <p:nvPr/>
          </p:nvSpPr>
          <p:spPr>
            <a:xfrm>
              <a:off x="9240395" y="3896334"/>
              <a:ext cx="721876" cy="371862"/>
            </a:xfrm>
            <a:prstGeom prst="rect">
              <a:avLst/>
            </a:prstGeom>
            <a:noFill/>
          </p:spPr>
          <p:txBody>
            <a:bodyPr wrap="square" rtlCol="0">
              <a:spAutoFit/>
            </a:bodyPr>
            <a:lstStyle/>
            <a:p>
              <a:r>
                <a:rPr lang="en-US" sz="1050" b="1" dirty="0">
                  <a:latin typeface="Century Gothic" panose="020B0502020202020204" pitchFamily="34" charset="0"/>
                </a:rPr>
                <a:t>User</a:t>
              </a:r>
            </a:p>
          </p:txBody>
        </p:sp>
      </p:grpSp>
      <p:grpSp>
        <p:nvGrpSpPr>
          <p:cNvPr id="4" name="Group 3">
            <a:extLst>
              <a:ext uri="{FF2B5EF4-FFF2-40B4-BE49-F238E27FC236}">
                <a16:creationId xmlns:a16="http://schemas.microsoft.com/office/drawing/2014/main" id="{2E74503D-3E31-4501-ACC1-9E54432DCB14}"/>
              </a:ext>
            </a:extLst>
          </p:cNvPr>
          <p:cNvGrpSpPr/>
          <p:nvPr/>
        </p:nvGrpSpPr>
        <p:grpSpPr>
          <a:xfrm>
            <a:off x="874316" y="607897"/>
            <a:ext cx="1800627" cy="4302323"/>
            <a:chOff x="4864290" y="359569"/>
            <a:chExt cx="2208628" cy="5340577"/>
          </a:xfrm>
        </p:grpSpPr>
        <p:sp>
          <p:nvSpPr>
            <p:cNvPr id="80" name="Freeform: Shape 79">
              <a:extLst>
                <a:ext uri="{FF2B5EF4-FFF2-40B4-BE49-F238E27FC236}">
                  <a16:creationId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Shape 19">
              <a:extLst>
                <a:ext uri="{FF2B5EF4-FFF2-40B4-BE49-F238E27FC236}">
                  <a16:creationId xmlns:a16="http://schemas.microsoft.com/office/drawing/2014/main" id="{057E04C9-A934-4BBF-93A0-2A48D7BB8F9B}"/>
                </a:ext>
              </a:extLst>
            </p:cNvPr>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0" name="Group 39">
              <a:extLst>
                <a:ext uri="{FF2B5EF4-FFF2-40B4-BE49-F238E27FC236}">
                  <a16:creationId xmlns:a16="http://schemas.microsoft.com/office/drawing/2014/main" id="{C0D0F899-833F-420E-82CB-CA929109DE37}"/>
                </a:ext>
              </a:extLst>
            </p:cNvPr>
            <p:cNvGrpSpPr/>
            <p:nvPr/>
          </p:nvGrpSpPr>
          <p:grpSpPr>
            <a:xfrm>
              <a:off x="5588567" y="359569"/>
              <a:ext cx="769257" cy="769257"/>
              <a:chOff x="4498870" y="400287"/>
              <a:chExt cx="769257" cy="769257"/>
            </a:xfrm>
          </p:grpSpPr>
          <p:sp>
            <p:nvSpPr>
              <p:cNvPr id="32" name="Oval 31">
                <a:extLst>
                  <a:ext uri="{FF2B5EF4-FFF2-40B4-BE49-F238E27FC236}">
                    <a16:creationId xmlns:a16="http://schemas.microsoft.com/office/drawing/2014/main" id="{96746E8F-9175-45A0-A65A-11E5F0492B2D}"/>
                  </a:ext>
                </a:extLst>
              </p:cNvPr>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a:extLst>
                  <a:ext uri="{FF2B5EF4-FFF2-40B4-BE49-F238E27FC236}">
                    <a16:creationId xmlns:a16="http://schemas.microsoft.com/office/drawing/2014/main" id="{62897699-3D79-4867-97B6-52C3DCD0AE86}"/>
                  </a:ext>
                </a:extLst>
              </p:cNvPr>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3" name="Straight Connector 52">
              <a:extLst>
                <a:ext uri="{FF2B5EF4-FFF2-40B4-BE49-F238E27FC236}">
                  <a16:creationId xmlns:a16="http://schemas.microsoft.com/office/drawing/2014/main" id="{CCCF36B1-C983-4D8D-A2BC-232598546795}"/>
                </a:ext>
              </a:extLst>
            </p:cNvPr>
            <p:cNvCxnSpPr>
              <a:cxnSpLocks/>
              <a:stCxn id="32" idx="4"/>
              <a:endCxn id="20" idx="5"/>
            </p:cNvCxnSpPr>
            <p:nvPr/>
          </p:nvCxnSpPr>
          <p:spPr>
            <a:xfrm flipH="1">
              <a:off x="5968604" y="1128826"/>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Freeform: Shape 81">
              <a:extLst>
                <a:ext uri="{FF2B5EF4-FFF2-40B4-BE49-F238E27FC236}">
                  <a16:creationId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Freeform: Shape 82">
              <a:extLst>
                <a:ext uri="{FF2B5EF4-FFF2-40B4-BE49-F238E27FC236}">
                  <a16:creationId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9" name="Graphic 108" descr="Target Audience">
              <a:extLst>
                <a:ext uri="{FF2B5EF4-FFF2-40B4-BE49-F238E27FC236}">
                  <a16:creationId xmlns:a16="http://schemas.microsoft.com/office/drawing/2014/main" id="{B1DA00F4-A65E-4D6A-BD87-835A30D069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554363" y="4851291"/>
              <a:ext cx="786338" cy="786337"/>
            </a:xfrm>
            <a:prstGeom prst="rect">
              <a:avLst/>
            </a:prstGeom>
          </p:spPr>
        </p:pic>
        <p:sp>
          <p:nvSpPr>
            <p:cNvPr id="114" name="TextBox 113">
              <a:extLst>
                <a:ext uri="{FF2B5EF4-FFF2-40B4-BE49-F238E27FC236}">
                  <a16:creationId xmlns:a16="http://schemas.microsoft.com/office/drawing/2014/main" id="{BC33EEB7-A335-44CA-B7DA-88683F00B158}"/>
                </a:ext>
              </a:extLst>
            </p:cNvPr>
            <p:cNvSpPr txBox="1"/>
            <p:nvPr/>
          </p:nvSpPr>
          <p:spPr>
            <a:xfrm>
              <a:off x="5104959" y="4235195"/>
              <a:ext cx="1850629" cy="429807"/>
            </a:xfrm>
            <a:prstGeom prst="rect">
              <a:avLst/>
            </a:prstGeom>
            <a:no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Manage all items  and other </a:t>
              </a:r>
              <a:r>
                <a:rPr lang="en-US" sz="825" b="1" dirty="0" err="1">
                  <a:solidFill>
                    <a:schemeClr val="tx1">
                      <a:lumMod val="85000"/>
                      <a:lumOff val="15000"/>
                    </a:schemeClr>
                  </a:solidFill>
                  <a:latin typeface="Century Gothic" panose="020B0502020202020204" pitchFamily="34" charset="0"/>
                </a:rPr>
                <a:t>Servies</a:t>
              </a:r>
              <a:endParaRPr lang="en-US" sz="825" b="1" dirty="0">
                <a:solidFill>
                  <a:schemeClr val="tx1">
                    <a:lumMod val="85000"/>
                    <a:lumOff val="15000"/>
                  </a:schemeClr>
                </a:solidFill>
                <a:latin typeface="Century Gothic" panose="020B0502020202020204" pitchFamily="34" charset="0"/>
              </a:endParaRPr>
            </a:p>
          </p:txBody>
        </p:sp>
        <p:sp>
          <p:nvSpPr>
            <p:cNvPr id="115" name="TextBox 114">
              <a:extLst>
                <a:ext uri="{FF2B5EF4-FFF2-40B4-BE49-F238E27FC236}">
                  <a16:creationId xmlns:a16="http://schemas.microsoft.com/office/drawing/2014/main" id="{09F264B7-FAB8-4337-8D9F-01D2ABEA3A3D}"/>
                </a:ext>
              </a:extLst>
            </p:cNvPr>
            <p:cNvSpPr txBox="1"/>
            <p:nvPr/>
          </p:nvSpPr>
          <p:spPr>
            <a:xfrm>
              <a:off x="5490375" y="3920003"/>
              <a:ext cx="867449" cy="315192"/>
            </a:xfrm>
            <a:prstGeom prst="rect">
              <a:avLst/>
            </a:prstGeom>
            <a:noFill/>
          </p:spPr>
          <p:txBody>
            <a:bodyPr wrap="square" rtlCol="0">
              <a:spAutoFit/>
            </a:bodyPr>
            <a:lstStyle/>
            <a:p>
              <a:r>
                <a:rPr lang="en-US" sz="1050" b="1" dirty="0">
                  <a:latin typeface="Century Gothic" panose="020B0502020202020204" pitchFamily="34" charset="0"/>
                </a:rPr>
                <a:t>Admin</a:t>
              </a:r>
            </a:p>
          </p:txBody>
        </p:sp>
      </p:grpSp>
      <p:sp>
        <p:nvSpPr>
          <p:cNvPr id="47" name="Action Button: Go Home 46">
            <a:hlinkClick r:id="rId6" action="ppaction://hlinksldjump" highlightClick="1"/>
            <a:extLst>
              <a:ext uri="{FF2B5EF4-FFF2-40B4-BE49-F238E27FC236}">
                <a16:creationId xmlns:a16="http://schemas.microsoft.com/office/drawing/2014/main" id="{E4490E39-7253-44A0-8A6F-7F0FBC7BCC6B}"/>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3AED7B5-B4DE-AAEB-92E1-3E36A317310A}"/>
              </a:ext>
            </a:extLst>
          </p:cNvPr>
          <p:cNvSpPr txBox="1"/>
          <p:nvPr/>
        </p:nvSpPr>
        <p:spPr>
          <a:xfrm>
            <a:off x="7723151" y="4511176"/>
            <a:ext cx="485949" cy="307777"/>
          </a:xfrm>
          <a:prstGeom prst="rect">
            <a:avLst/>
          </a:prstGeom>
          <a:noFill/>
        </p:spPr>
        <p:txBody>
          <a:bodyPr wrap="square" rtlCol="0">
            <a:spAutoFit/>
          </a:bodyPr>
          <a:lstStyle/>
          <a:p>
            <a:r>
              <a:rPr lang="en-US" dirty="0"/>
              <a:t>6</a:t>
            </a:r>
            <a:endParaRPr lang="en-IN" dirty="0"/>
          </a:p>
        </p:txBody>
      </p:sp>
      <p:grpSp>
        <p:nvGrpSpPr>
          <p:cNvPr id="35" name="Group 34">
            <a:extLst>
              <a:ext uri="{FF2B5EF4-FFF2-40B4-BE49-F238E27FC236}">
                <a16:creationId xmlns:a16="http://schemas.microsoft.com/office/drawing/2014/main" id="{3B606C7D-C31E-3B43-B7FD-15544EEA2B10}"/>
              </a:ext>
            </a:extLst>
          </p:cNvPr>
          <p:cNvGrpSpPr/>
          <p:nvPr/>
        </p:nvGrpSpPr>
        <p:grpSpPr>
          <a:xfrm>
            <a:off x="5981115" y="637318"/>
            <a:ext cx="1501651" cy="3156802"/>
            <a:chOff x="8496628" y="241738"/>
            <a:chExt cx="2208628" cy="5520145"/>
          </a:xfrm>
          <a:gradFill>
            <a:gsLst>
              <a:gs pos="100000">
                <a:srgbClr val="92D050"/>
              </a:gs>
              <a:gs pos="100000">
                <a:srgbClr val="C39BE1"/>
              </a:gs>
            </a:gsLst>
            <a:lin ang="19200000" scaled="0"/>
          </a:gradFill>
        </p:grpSpPr>
        <p:sp>
          <p:nvSpPr>
            <p:cNvPr id="39" name="Freeform: Shape 90">
              <a:extLst>
                <a:ext uri="{FF2B5EF4-FFF2-40B4-BE49-F238E27FC236}">
                  <a16:creationId xmlns:a16="http://schemas.microsoft.com/office/drawing/2014/main" id="{6C243746-7E1C-6C43-82CA-6EE31CB5989F}"/>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Freeform: Shape 22">
              <a:extLst>
                <a:ext uri="{FF2B5EF4-FFF2-40B4-BE49-F238E27FC236}">
                  <a16:creationId xmlns:a16="http://schemas.microsoft.com/office/drawing/2014/main" id="{CF349087-D221-9747-8908-21401558EB67}"/>
                </a:ext>
              </a:extLst>
            </p:cNvPr>
            <p:cNvSpPr/>
            <p:nvPr/>
          </p:nvSpPr>
          <p:spPr>
            <a:xfrm>
              <a:off x="8496628" y="3462887"/>
              <a:ext cx="2208628" cy="2208627"/>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a:gsLst>
                <a:gs pos="100000">
                  <a:srgbClr val="92D050"/>
                </a:gs>
                <a:gs pos="100000">
                  <a:srgbClr val="C39BE1"/>
                </a:gs>
              </a:gsLst>
              <a:lin ang="19200000" scaled="0"/>
            </a:gradFill>
            <a:ln>
              <a:gradFill>
                <a:gsLst>
                  <a:gs pos="0">
                    <a:srgbClr val="9933FF"/>
                  </a:gs>
                  <a:gs pos="100000">
                    <a:srgbClr val="C39BE1"/>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a:sp3d prstMaterial="softEdge">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42" name="Group 41">
              <a:extLst>
                <a:ext uri="{FF2B5EF4-FFF2-40B4-BE49-F238E27FC236}">
                  <a16:creationId xmlns:a16="http://schemas.microsoft.com/office/drawing/2014/main" id="{2EA76F8C-F0D4-3844-85BA-0D859443C9DB}"/>
                </a:ext>
              </a:extLst>
            </p:cNvPr>
            <p:cNvGrpSpPr/>
            <p:nvPr/>
          </p:nvGrpSpPr>
          <p:grpSpPr>
            <a:xfrm>
              <a:off x="9217095" y="241738"/>
              <a:ext cx="769257" cy="962950"/>
              <a:chOff x="7255412" y="206596"/>
              <a:chExt cx="769257" cy="962950"/>
            </a:xfrm>
            <a:grpFill/>
          </p:grpSpPr>
          <p:sp>
            <p:nvSpPr>
              <p:cNvPr id="52" name="Oval 51">
                <a:extLst>
                  <a:ext uri="{FF2B5EF4-FFF2-40B4-BE49-F238E27FC236}">
                    <a16:creationId xmlns:a16="http://schemas.microsoft.com/office/drawing/2014/main" id="{FE34D45A-E180-9E4A-B4BB-08FE20010D8D}"/>
                  </a:ext>
                </a:extLst>
              </p:cNvPr>
              <p:cNvSpPr/>
              <p:nvPr/>
            </p:nvSpPr>
            <p:spPr>
              <a:xfrm>
                <a:off x="7255412" y="206596"/>
                <a:ext cx="769257" cy="962950"/>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4" name="Oval 53">
                <a:extLst>
                  <a:ext uri="{FF2B5EF4-FFF2-40B4-BE49-F238E27FC236}">
                    <a16:creationId xmlns:a16="http://schemas.microsoft.com/office/drawing/2014/main" id="{C9C6705C-DCB5-1540-8B48-03BE529BB0AA}"/>
                  </a:ext>
                </a:extLst>
              </p:cNvPr>
              <p:cNvSpPr/>
              <p:nvPr/>
            </p:nvSpPr>
            <p:spPr>
              <a:xfrm>
                <a:off x="7430721" y="411477"/>
                <a:ext cx="418638" cy="582272"/>
              </a:xfrm>
              <a:prstGeom prst="ellipse">
                <a:avLst/>
              </a:prstGeom>
              <a:grpFill/>
              <a:ln>
                <a:gradFill>
                  <a:gsLst>
                    <a:gs pos="0">
                      <a:srgbClr val="9933FF"/>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grpSp>
        <p:cxnSp>
          <p:nvCxnSpPr>
            <p:cNvPr id="43" name="Straight Connector 42">
              <a:extLst>
                <a:ext uri="{FF2B5EF4-FFF2-40B4-BE49-F238E27FC236}">
                  <a16:creationId xmlns:a16="http://schemas.microsoft.com/office/drawing/2014/main" id="{FEC5222A-5CC5-624D-9B5E-EB9D36B98F95}"/>
                </a:ext>
              </a:extLst>
            </p:cNvPr>
            <p:cNvCxnSpPr>
              <a:cxnSpLocks/>
              <a:stCxn id="52" idx="4"/>
              <a:endCxn id="41" idx="5"/>
            </p:cNvCxnSpPr>
            <p:nvPr/>
          </p:nvCxnSpPr>
          <p:spPr>
            <a:xfrm flipH="1">
              <a:off x="9600943" y="1204689"/>
              <a:ext cx="781" cy="225819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reeform: Shape 91">
              <a:extLst>
                <a:ext uri="{FF2B5EF4-FFF2-40B4-BE49-F238E27FC236}">
                  <a16:creationId xmlns:a16="http://schemas.microsoft.com/office/drawing/2014/main" id="{F1278839-AE1D-0F46-BBA2-6CF0EAAC9EB5}"/>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Freeform: Shape 92">
              <a:extLst>
                <a:ext uri="{FF2B5EF4-FFF2-40B4-BE49-F238E27FC236}">
                  <a16:creationId xmlns:a16="http://schemas.microsoft.com/office/drawing/2014/main" id="{0018140D-F411-6442-B078-F44D62CDD34E}"/>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Freeform: Shape 93">
              <a:extLst>
                <a:ext uri="{FF2B5EF4-FFF2-40B4-BE49-F238E27FC236}">
                  <a16:creationId xmlns:a16="http://schemas.microsoft.com/office/drawing/2014/main" id="{9EA81AAE-430E-274D-8E45-63F3A98E44B8}"/>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DC3DBCFF-AF30-074D-A4CD-9046F1A7A365}"/>
                </a:ext>
              </a:extLst>
            </p:cNvPr>
            <p:cNvSpPr/>
            <p:nvPr/>
          </p:nvSpPr>
          <p:spPr>
            <a:xfrm>
              <a:off x="8742514" y="5690886"/>
              <a:ext cx="1794737" cy="70997"/>
            </a:xfrm>
            <a:prstGeom prst="ellipse">
              <a:avLst/>
            </a:prstGeom>
            <a:gradFill>
              <a:gsLst>
                <a:gs pos="100000">
                  <a:srgbClr val="090A31">
                    <a:alpha val="66000"/>
                  </a:srgbClr>
                </a:gs>
                <a:gs pos="100000">
                  <a:srgbClr val="C39BE1"/>
                </a:gs>
              </a:gsLst>
              <a:lin ang="19200000" scaled="0"/>
            </a:gradFill>
            <a:ln>
              <a:noFill/>
            </a:ln>
            <a:effectLst>
              <a:outerShdw blurRad="50800" dist="50800" dir="5400000" algn="ctr" rotWithShape="0">
                <a:srgbClr val="000000">
                  <a:alpha val="95000"/>
                </a:srgbClr>
              </a:outerShdw>
              <a:reflection stA="5453"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9" name="Graphic 104">
              <a:extLst>
                <a:ext uri="{FF2B5EF4-FFF2-40B4-BE49-F238E27FC236}">
                  <a16:creationId xmlns:a16="http://schemas.microsoft.com/office/drawing/2014/main" id="{44C25A06-E0F5-D84B-8B9F-AE7C41F75CD4}"/>
                </a:ext>
              </a:extLst>
            </p:cNvPr>
            <p:cNvPicPr>
              <a:picLocks noChangeAspect="1"/>
            </p:cNvPicPr>
            <p:nvPr/>
          </p:nvPicPr>
          <p:blipFill rotWithShape="1">
            <a:blip r:embed="rId7"/>
            <a:srcRect l="18050" t="16816" r="15339" b="17075"/>
            <a:stretch/>
          </p:blipFill>
          <p:spPr>
            <a:xfrm>
              <a:off x="9240395" y="4893666"/>
              <a:ext cx="622900" cy="616486"/>
            </a:xfrm>
            <a:prstGeom prst="rect">
              <a:avLst/>
            </a:prstGeom>
            <a:grpFill/>
          </p:spPr>
        </p:pic>
        <p:sp>
          <p:nvSpPr>
            <p:cNvPr id="50" name="TextBox 49">
              <a:extLst>
                <a:ext uri="{FF2B5EF4-FFF2-40B4-BE49-F238E27FC236}">
                  <a16:creationId xmlns:a16="http://schemas.microsoft.com/office/drawing/2014/main" id="{83A33B48-7136-024D-9D2E-9EC5D0488FE3}"/>
                </a:ext>
              </a:extLst>
            </p:cNvPr>
            <p:cNvSpPr txBox="1"/>
            <p:nvPr/>
          </p:nvSpPr>
          <p:spPr>
            <a:xfrm>
              <a:off x="8850216" y="4183085"/>
              <a:ext cx="1700505" cy="507085"/>
            </a:xfrm>
            <a:prstGeom prst="rect">
              <a:avLst/>
            </a:prstGeom>
            <a:grp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Delivered a orders item to a user</a:t>
              </a:r>
            </a:p>
          </p:txBody>
        </p:sp>
        <p:sp>
          <p:nvSpPr>
            <p:cNvPr id="51" name="TextBox 50">
              <a:extLst>
                <a:ext uri="{FF2B5EF4-FFF2-40B4-BE49-F238E27FC236}">
                  <a16:creationId xmlns:a16="http://schemas.microsoft.com/office/drawing/2014/main" id="{6CD962BC-E8DA-C04D-B0E5-38FE54C92B62}"/>
                </a:ext>
              </a:extLst>
            </p:cNvPr>
            <p:cNvSpPr txBox="1"/>
            <p:nvPr/>
          </p:nvSpPr>
          <p:spPr>
            <a:xfrm>
              <a:off x="8963698" y="3804215"/>
              <a:ext cx="1242297" cy="315520"/>
            </a:xfrm>
            <a:prstGeom prst="rect">
              <a:avLst/>
            </a:prstGeom>
            <a:grpFill/>
          </p:spPr>
          <p:txBody>
            <a:bodyPr wrap="square" rtlCol="0">
              <a:spAutoFit/>
            </a:bodyPr>
            <a:lstStyle/>
            <a:p>
              <a:r>
                <a:rPr lang="en-US" sz="800" b="1" dirty="0">
                  <a:latin typeface="Century Gothic" panose="020B0502020202020204" pitchFamily="34" charset="0"/>
                </a:rPr>
                <a:t>Delivery guy</a:t>
              </a:r>
            </a:p>
          </p:txBody>
        </p:sp>
      </p:grpSp>
      <p:sp>
        <p:nvSpPr>
          <p:cNvPr id="15" name="TextBox 14">
            <a:extLst>
              <a:ext uri="{FF2B5EF4-FFF2-40B4-BE49-F238E27FC236}">
                <a16:creationId xmlns:a16="http://schemas.microsoft.com/office/drawing/2014/main" id="{13A69698-60E2-FE4E-92A8-EE6573D4D361}"/>
              </a:ext>
            </a:extLst>
          </p:cNvPr>
          <p:cNvSpPr txBox="1"/>
          <p:nvPr/>
        </p:nvSpPr>
        <p:spPr>
          <a:xfrm>
            <a:off x="892463" y="130142"/>
            <a:ext cx="2191626" cy="400110"/>
          </a:xfrm>
          <a:prstGeom prst="rect">
            <a:avLst/>
          </a:prstGeom>
          <a:noFill/>
        </p:spPr>
        <p:txBody>
          <a:bodyPr wrap="none" rtlCol="0">
            <a:spAutoFit/>
          </a:bodyPr>
          <a:lstStyle/>
          <a:p>
            <a:r>
              <a:rPr lang="en-US" sz="2000" b="1" dirty="0">
                <a:latin typeface=""/>
              </a:rPr>
              <a:t>Panel-Interface:-</a:t>
            </a:r>
            <a:endParaRPr lang="en-US" dirty="0"/>
          </a:p>
        </p:txBody>
      </p:sp>
    </p:spTree>
    <p:extLst>
      <p:ext uri="{BB962C8B-B14F-4D97-AF65-F5344CB8AC3E}">
        <p14:creationId xmlns:p14="http://schemas.microsoft.com/office/powerpoint/2010/main" val="6483250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AB96-64CD-624C-A036-72B275A212ED}"/>
              </a:ext>
            </a:extLst>
          </p:cNvPr>
          <p:cNvSpPr>
            <a:spLocks noGrp="1"/>
          </p:cNvSpPr>
          <p:nvPr>
            <p:ph type="ctrTitle"/>
          </p:nvPr>
        </p:nvSpPr>
        <p:spPr/>
        <p:txBody>
          <a:bodyPr/>
          <a:lstStyle/>
          <a:p>
            <a:r>
              <a:rPr lang="en-US" dirty="0"/>
              <a:t>UML Diagram:-</a:t>
            </a:r>
          </a:p>
        </p:txBody>
      </p:sp>
      <p:sp>
        <p:nvSpPr>
          <p:cNvPr id="3" name="Subtitle 2">
            <a:extLst>
              <a:ext uri="{FF2B5EF4-FFF2-40B4-BE49-F238E27FC236}">
                <a16:creationId xmlns:a16="http://schemas.microsoft.com/office/drawing/2014/main" id="{CB106A23-1D2A-A046-967B-4E99EA8B0ECA}"/>
              </a:ext>
            </a:extLst>
          </p:cNvPr>
          <p:cNvSpPr>
            <a:spLocks noGrp="1"/>
          </p:cNvSpPr>
          <p:nvPr>
            <p:ph type="subTitle" idx="1"/>
          </p:nvPr>
        </p:nvSpPr>
        <p:spPr/>
        <p:txBody>
          <a:bodyPr/>
          <a:lstStyle/>
          <a:p>
            <a:pPr marL="139700" indent="0">
              <a:buNone/>
            </a:pPr>
            <a:endParaRPr lang="en-US" dirty="0"/>
          </a:p>
        </p:txBody>
      </p:sp>
      <p:pic>
        <p:nvPicPr>
          <p:cNvPr id="5" name="Graphic 4" descr="Man with solid fill">
            <a:extLst>
              <a:ext uri="{FF2B5EF4-FFF2-40B4-BE49-F238E27FC236}">
                <a16:creationId xmlns:a16="http://schemas.microsoft.com/office/drawing/2014/main" id="{CE6E11C9-561B-F24A-A1EE-87F8401615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1217" y="3261400"/>
            <a:ext cx="914400" cy="914400"/>
          </a:xfrm>
          <a:prstGeom prst="rect">
            <a:avLst/>
          </a:prstGeom>
        </p:spPr>
      </p:pic>
      <p:sp>
        <p:nvSpPr>
          <p:cNvPr id="6" name="Oval 5">
            <a:extLst>
              <a:ext uri="{FF2B5EF4-FFF2-40B4-BE49-F238E27FC236}">
                <a16:creationId xmlns:a16="http://schemas.microsoft.com/office/drawing/2014/main" id="{A88FBCC9-AF26-DE4C-8400-ABC9266FBB2F}"/>
              </a:ext>
            </a:extLst>
          </p:cNvPr>
          <p:cNvSpPr/>
          <p:nvPr/>
        </p:nvSpPr>
        <p:spPr>
          <a:xfrm>
            <a:off x="317131" y="1900932"/>
            <a:ext cx="1342572" cy="363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sz="1100" dirty="0">
                <a:ln w="0"/>
                <a:solidFill>
                  <a:schemeClr val="tx1"/>
                </a:solidFill>
                <a:effectLst>
                  <a:outerShdw blurRad="38100" dist="19050" dir="2700000" algn="tl" rotWithShape="0">
                    <a:schemeClr val="dk1">
                      <a:alpha val="40000"/>
                    </a:schemeClr>
                  </a:outerShdw>
                </a:effectLst>
              </a:rPr>
              <a:t>Sign up</a:t>
            </a:r>
          </a:p>
          <a:p>
            <a:pPr algn="ctr"/>
            <a:endParaRPr lang="en-US" dirty="0"/>
          </a:p>
        </p:txBody>
      </p:sp>
      <p:sp>
        <p:nvSpPr>
          <p:cNvPr id="8" name="Oval 7">
            <a:extLst>
              <a:ext uri="{FF2B5EF4-FFF2-40B4-BE49-F238E27FC236}">
                <a16:creationId xmlns:a16="http://schemas.microsoft.com/office/drawing/2014/main" id="{654D3BB9-4C5E-9444-8A11-8EC3942B9B84}"/>
              </a:ext>
            </a:extLst>
          </p:cNvPr>
          <p:cNvSpPr/>
          <p:nvPr/>
        </p:nvSpPr>
        <p:spPr>
          <a:xfrm>
            <a:off x="1514947" y="1341905"/>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9" name="Oval 8">
            <a:extLst>
              <a:ext uri="{FF2B5EF4-FFF2-40B4-BE49-F238E27FC236}">
                <a16:creationId xmlns:a16="http://schemas.microsoft.com/office/drawing/2014/main" id="{B01D8FF7-4F8C-CC46-A989-B9FD15252FFA}"/>
              </a:ext>
            </a:extLst>
          </p:cNvPr>
          <p:cNvSpPr/>
          <p:nvPr/>
        </p:nvSpPr>
        <p:spPr>
          <a:xfrm>
            <a:off x="3096032" y="122188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Categories</a:t>
            </a:r>
          </a:p>
        </p:txBody>
      </p:sp>
      <p:sp>
        <p:nvSpPr>
          <p:cNvPr id="10" name="Oval 9">
            <a:extLst>
              <a:ext uri="{FF2B5EF4-FFF2-40B4-BE49-F238E27FC236}">
                <a16:creationId xmlns:a16="http://schemas.microsoft.com/office/drawing/2014/main" id="{1FCE8EE3-2C9D-E446-8616-9B4A9BE53C82}"/>
              </a:ext>
            </a:extLst>
          </p:cNvPr>
          <p:cNvSpPr/>
          <p:nvPr/>
        </p:nvSpPr>
        <p:spPr>
          <a:xfrm>
            <a:off x="4649513" y="1202819"/>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Menu</a:t>
            </a:r>
          </a:p>
        </p:txBody>
      </p:sp>
      <p:sp>
        <p:nvSpPr>
          <p:cNvPr id="11" name="Oval 10">
            <a:extLst>
              <a:ext uri="{FF2B5EF4-FFF2-40B4-BE49-F238E27FC236}">
                <a16:creationId xmlns:a16="http://schemas.microsoft.com/office/drawing/2014/main" id="{F04255A6-8E9A-C542-94A1-3CFB3C9D1816}"/>
              </a:ext>
            </a:extLst>
          </p:cNvPr>
          <p:cNvSpPr/>
          <p:nvPr/>
        </p:nvSpPr>
        <p:spPr>
          <a:xfrm>
            <a:off x="6092650" y="147088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Like Items</a:t>
            </a:r>
          </a:p>
        </p:txBody>
      </p:sp>
      <p:sp>
        <p:nvSpPr>
          <p:cNvPr id="12" name="Oval 11">
            <a:extLst>
              <a:ext uri="{FF2B5EF4-FFF2-40B4-BE49-F238E27FC236}">
                <a16:creationId xmlns:a16="http://schemas.microsoft.com/office/drawing/2014/main" id="{7708C9B1-DF86-2041-84E9-BB334752E49F}"/>
              </a:ext>
            </a:extLst>
          </p:cNvPr>
          <p:cNvSpPr/>
          <p:nvPr/>
        </p:nvSpPr>
        <p:spPr>
          <a:xfrm>
            <a:off x="7215026" y="1950572"/>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Add to Cart</a:t>
            </a:r>
          </a:p>
        </p:txBody>
      </p:sp>
      <p:sp>
        <p:nvSpPr>
          <p:cNvPr id="13" name="Oval 12">
            <a:extLst>
              <a:ext uri="{FF2B5EF4-FFF2-40B4-BE49-F238E27FC236}">
                <a16:creationId xmlns:a16="http://schemas.microsoft.com/office/drawing/2014/main" id="{3B8892BF-1A1A-904E-A68B-A333518B2BC4}"/>
              </a:ext>
            </a:extLst>
          </p:cNvPr>
          <p:cNvSpPr/>
          <p:nvPr/>
        </p:nvSpPr>
        <p:spPr>
          <a:xfrm>
            <a:off x="7435222" y="2550266"/>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Order a Items</a:t>
            </a:r>
          </a:p>
        </p:txBody>
      </p:sp>
      <p:sp>
        <p:nvSpPr>
          <p:cNvPr id="14" name="Oval 13">
            <a:extLst>
              <a:ext uri="{FF2B5EF4-FFF2-40B4-BE49-F238E27FC236}">
                <a16:creationId xmlns:a16="http://schemas.microsoft.com/office/drawing/2014/main" id="{1C73685C-D51C-0942-A418-BCC6C5E75282}"/>
              </a:ext>
            </a:extLst>
          </p:cNvPr>
          <p:cNvSpPr/>
          <p:nvPr/>
        </p:nvSpPr>
        <p:spPr>
          <a:xfrm>
            <a:off x="3645083" y="4234419"/>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p>
        </p:txBody>
      </p:sp>
      <p:sp>
        <p:nvSpPr>
          <p:cNvPr id="15" name="Oval 14">
            <a:extLst>
              <a:ext uri="{FF2B5EF4-FFF2-40B4-BE49-F238E27FC236}">
                <a16:creationId xmlns:a16="http://schemas.microsoft.com/office/drawing/2014/main" id="{B7F53C4A-2E38-E24E-A947-B5346C1F7F57}"/>
              </a:ext>
            </a:extLst>
          </p:cNvPr>
          <p:cNvSpPr/>
          <p:nvPr/>
        </p:nvSpPr>
        <p:spPr>
          <a:xfrm>
            <a:off x="2020022" y="4284362"/>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p>
        </p:txBody>
      </p:sp>
      <p:sp>
        <p:nvSpPr>
          <p:cNvPr id="19" name="Oval 18">
            <a:extLst>
              <a:ext uri="{FF2B5EF4-FFF2-40B4-BE49-F238E27FC236}">
                <a16:creationId xmlns:a16="http://schemas.microsoft.com/office/drawing/2014/main" id="{DBC6DAC7-B907-9D41-A2B0-661B4C7702BB}"/>
              </a:ext>
            </a:extLst>
          </p:cNvPr>
          <p:cNvSpPr/>
          <p:nvPr/>
        </p:nvSpPr>
        <p:spPr>
          <a:xfrm>
            <a:off x="6872251" y="313173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ln w="0"/>
                <a:solidFill>
                  <a:schemeClr val="tx1"/>
                </a:solidFill>
                <a:effectLst>
                  <a:outerShdw blurRad="38100" dist="19050" dir="2700000" algn="tl" rotWithShape="0">
                    <a:schemeClr val="dk1">
                      <a:alpha val="40000"/>
                    </a:schemeClr>
                  </a:outerShdw>
                </a:effectLst>
              </a:rPr>
              <a:t>Traking</a:t>
            </a:r>
            <a:r>
              <a:rPr lang="en-US" sz="1100" dirty="0">
                <a:ln w="0"/>
                <a:solidFill>
                  <a:schemeClr val="tx1"/>
                </a:solidFill>
                <a:effectLst>
                  <a:outerShdw blurRad="38100" dist="19050" dir="2700000" algn="tl" rotWithShape="0">
                    <a:schemeClr val="dk1">
                      <a:alpha val="40000"/>
                    </a:schemeClr>
                  </a:outerShdw>
                </a:effectLst>
              </a:rPr>
              <a:t> Order</a:t>
            </a:r>
          </a:p>
        </p:txBody>
      </p:sp>
      <p:sp>
        <p:nvSpPr>
          <p:cNvPr id="20" name="Oval 19">
            <a:extLst>
              <a:ext uri="{FF2B5EF4-FFF2-40B4-BE49-F238E27FC236}">
                <a16:creationId xmlns:a16="http://schemas.microsoft.com/office/drawing/2014/main" id="{C3C9095A-040E-154E-9C47-056043E740AD}"/>
              </a:ext>
            </a:extLst>
          </p:cNvPr>
          <p:cNvSpPr/>
          <p:nvPr/>
        </p:nvSpPr>
        <p:spPr>
          <a:xfrm>
            <a:off x="5111953" y="405123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Give Feedback</a:t>
            </a:r>
          </a:p>
        </p:txBody>
      </p:sp>
      <p:sp>
        <p:nvSpPr>
          <p:cNvPr id="21" name="Oval 20">
            <a:extLst>
              <a:ext uri="{FF2B5EF4-FFF2-40B4-BE49-F238E27FC236}">
                <a16:creationId xmlns:a16="http://schemas.microsoft.com/office/drawing/2014/main" id="{6ACD875E-BF94-2D44-9976-28E7B06EA80F}"/>
              </a:ext>
            </a:extLst>
          </p:cNvPr>
          <p:cNvSpPr/>
          <p:nvPr/>
        </p:nvSpPr>
        <p:spPr>
          <a:xfrm>
            <a:off x="6187422" y="3680843"/>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Make Inquiry</a:t>
            </a:r>
          </a:p>
        </p:txBody>
      </p:sp>
      <p:cxnSp>
        <p:nvCxnSpPr>
          <p:cNvPr id="23" name="Straight Arrow Connector 22">
            <a:extLst>
              <a:ext uri="{FF2B5EF4-FFF2-40B4-BE49-F238E27FC236}">
                <a16:creationId xmlns:a16="http://schemas.microsoft.com/office/drawing/2014/main" id="{7B511B4D-0F38-C94F-8DE1-6FDFDE6758DC}"/>
              </a:ext>
            </a:extLst>
          </p:cNvPr>
          <p:cNvCxnSpPr>
            <a:cxnSpLocks/>
          </p:cNvCxnSpPr>
          <p:nvPr/>
        </p:nvCxnSpPr>
        <p:spPr>
          <a:xfrm flipH="1" flipV="1">
            <a:off x="1132837" y="2427361"/>
            <a:ext cx="156390" cy="1085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304E85E-A960-FC4D-BA96-DA95D1A4244A}"/>
              </a:ext>
            </a:extLst>
          </p:cNvPr>
          <p:cNvCxnSpPr>
            <a:cxnSpLocks/>
          </p:cNvCxnSpPr>
          <p:nvPr/>
        </p:nvCxnSpPr>
        <p:spPr>
          <a:xfrm flipV="1">
            <a:off x="1288675" y="1825145"/>
            <a:ext cx="896106" cy="1684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940D357-9C72-2A40-9BE8-9027A23109A2}"/>
              </a:ext>
            </a:extLst>
          </p:cNvPr>
          <p:cNvCxnSpPr>
            <a:cxnSpLocks/>
          </p:cNvCxnSpPr>
          <p:nvPr/>
        </p:nvCxnSpPr>
        <p:spPr>
          <a:xfrm flipV="1">
            <a:off x="1313935" y="1695859"/>
            <a:ext cx="2218851" cy="1808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5575105-E09E-CB42-883E-30ED2C4A506E}"/>
              </a:ext>
            </a:extLst>
          </p:cNvPr>
          <p:cNvCxnSpPr>
            <a:cxnSpLocks/>
          </p:cNvCxnSpPr>
          <p:nvPr/>
        </p:nvCxnSpPr>
        <p:spPr>
          <a:xfrm flipV="1">
            <a:off x="1288675" y="1699415"/>
            <a:ext cx="3791955" cy="1825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E79F592-0DDF-0B4A-BECF-6E1E50F465B9}"/>
              </a:ext>
            </a:extLst>
          </p:cNvPr>
          <p:cNvCxnSpPr>
            <a:cxnSpLocks/>
          </p:cNvCxnSpPr>
          <p:nvPr/>
        </p:nvCxnSpPr>
        <p:spPr>
          <a:xfrm flipV="1">
            <a:off x="1296103" y="1900932"/>
            <a:ext cx="5043719" cy="1628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BC080BF-65B0-0E43-AECE-56715A1F3358}"/>
              </a:ext>
            </a:extLst>
          </p:cNvPr>
          <p:cNvCxnSpPr>
            <a:cxnSpLocks/>
            <a:endCxn id="12" idx="2"/>
          </p:cNvCxnSpPr>
          <p:nvPr/>
        </p:nvCxnSpPr>
        <p:spPr>
          <a:xfrm flipV="1">
            <a:off x="1296103" y="2175544"/>
            <a:ext cx="5918923" cy="1349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02095A3-DB5F-074C-80DC-8AF97BE75E1F}"/>
              </a:ext>
            </a:extLst>
          </p:cNvPr>
          <p:cNvCxnSpPr>
            <a:cxnSpLocks/>
          </p:cNvCxnSpPr>
          <p:nvPr/>
        </p:nvCxnSpPr>
        <p:spPr>
          <a:xfrm flipV="1">
            <a:off x="1307059" y="2775237"/>
            <a:ext cx="6060367" cy="750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AA73AFD-EDC5-9F49-81B2-EBB5973CB05A}"/>
              </a:ext>
            </a:extLst>
          </p:cNvPr>
          <p:cNvCxnSpPr>
            <a:cxnSpLocks/>
          </p:cNvCxnSpPr>
          <p:nvPr/>
        </p:nvCxnSpPr>
        <p:spPr>
          <a:xfrm flipV="1">
            <a:off x="1288675" y="3309279"/>
            <a:ext cx="5576550" cy="229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B9A2B32-2C81-D44F-BF2C-B281FC7AB24C}"/>
              </a:ext>
            </a:extLst>
          </p:cNvPr>
          <p:cNvCxnSpPr>
            <a:cxnSpLocks/>
          </p:cNvCxnSpPr>
          <p:nvPr/>
        </p:nvCxnSpPr>
        <p:spPr>
          <a:xfrm>
            <a:off x="1307059" y="3552001"/>
            <a:ext cx="4970370" cy="174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9703209-4248-2E47-9102-7F45ED72FF63}"/>
              </a:ext>
            </a:extLst>
          </p:cNvPr>
          <p:cNvCxnSpPr>
            <a:cxnSpLocks/>
          </p:cNvCxnSpPr>
          <p:nvPr/>
        </p:nvCxnSpPr>
        <p:spPr>
          <a:xfrm>
            <a:off x="1313935" y="3535062"/>
            <a:ext cx="4006864" cy="537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BF554EA-A7BB-D349-8C83-A860AB6F063D}"/>
              </a:ext>
            </a:extLst>
          </p:cNvPr>
          <p:cNvCxnSpPr>
            <a:cxnSpLocks/>
          </p:cNvCxnSpPr>
          <p:nvPr/>
        </p:nvCxnSpPr>
        <p:spPr>
          <a:xfrm>
            <a:off x="1288675" y="3531764"/>
            <a:ext cx="2788275" cy="644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C6732ED-CA47-C142-B43D-F923DE35063C}"/>
              </a:ext>
            </a:extLst>
          </p:cNvPr>
          <p:cNvCxnSpPr>
            <a:cxnSpLocks/>
            <a:endCxn id="15" idx="0"/>
          </p:cNvCxnSpPr>
          <p:nvPr/>
        </p:nvCxnSpPr>
        <p:spPr>
          <a:xfrm>
            <a:off x="1296103" y="3529037"/>
            <a:ext cx="1395205" cy="755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8B1B724E-B503-0540-8A63-8ECBA14DA2CC}"/>
              </a:ext>
            </a:extLst>
          </p:cNvPr>
          <p:cNvSpPr txBox="1"/>
          <p:nvPr/>
        </p:nvSpPr>
        <p:spPr>
          <a:xfrm>
            <a:off x="714931" y="4130473"/>
            <a:ext cx="562975" cy="307777"/>
          </a:xfrm>
          <a:prstGeom prst="rect">
            <a:avLst/>
          </a:prstGeom>
          <a:noFill/>
        </p:spPr>
        <p:txBody>
          <a:bodyPr wrap="none" rtlCol="0">
            <a:spAutoFit/>
          </a:bodyPr>
          <a:lstStyle/>
          <a:p>
            <a:r>
              <a:rPr lang="en-US" dirty="0">
                <a:solidFill>
                  <a:schemeClr val="accent4">
                    <a:lumMod val="20000"/>
                    <a:lumOff val="80000"/>
                  </a:schemeClr>
                </a:solidFill>
                <a:highlight>
                  <a:srgbClr val="000000"/>
                </a:highlight>
              </a:rPr>
              <a:t>User</a:t>
            </a:r>
          </a:p>
        </p:txBody>
      </p:sp>
    </p:spTree>
    <p:extLst>
      <p:ext uri="{BB962C8B-B14F-4D97-AF65-F5344CB8AC3E}">
        <p14:creationId xmlns:p14="http://schemas.microsoft.com/office/powerpoint/2010/main" val="11736485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D1B8-F885-6741-90B4-B6A4C6EA16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9747AE3-AE0D-0749-831A-CB3BAFFDCAF5}"/>
              </a:ext>
            </a:extLst>
          </p:cNvPr>
          <p:cNvSpPr>
            <a:spLocks noGrp="1"/>
          </p:cNvSpPr>
          <p:nvPr>
            <p:ph type="subTitle" idx="1"/>
          </p:nvPr>
        </p:nvSpPr>
        <p:spPr/>
        <p:txBody>
          <a:bodyPr/>
          <a:lstStyle/>
          <a:p>
            <a:endParaRPr lang="en-US" dirty="0"/>
          </a:p>
        </p:txBody>
      </p:sp>
      <p:pic>
        <p:nvPicPr>
          <p:cNvPr id="4" name="Graphic 3" descr="Man with solid fill">
            <a:extLst>
              <a:ext uri="{FF2B5EF4-FFF2-40B4-BE49-F238E27FC236}">
                <a16:creationId xmlns:a16="http://schemas.microsoft.com/office/drawing/2014/main" id="{C95076C7-4DBF-8048-B4F8-BCDB3D9B68C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310" y="3307058"/>
            <a:ext cx="914400" cy="914400"/>
          </a:xfrm>
          <a:prstGeom prst="rect">
            <a:avLst/>
          </a:prstGeom>
        </p:spPr>
      </p:pic>
      <p:sp>
        <p:nvSpPr>
          <p:cNvPr id="5" name="Oval 4">
            <a:extLst>
              <a:ext uri="{FF2B5EF4-FFF2-40B4-BE49-F238E27FC236}">
                <a16:creationId xmlns:a16="http://schemas.microsoft.com/office/drawing/2014/main" id="{41F2DDED-6081-0B40-A841-F2A2A0940081}"/>
              </a:ext>
            </a:extLst>
          </p:cNvPr>
          <p:cNvSpPr/>
          <p:nvPr/>
        </p:nvSpPr>
        <p:spPr>
          <a:xfrm>
            <a:off x="271406" y="2156127"/>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6" name="Oval 5">
            <a:extLst>
              <a:ext uri="{FF2B5EF4-FFF2-40B4-BE49-F238E27FC236}">
                <a16:creationId xmlns:a16="http://schemas.microsoft.com/office/drawing/2014/main" id="{A0A85B6B-379D-CF47-9E51-669C8FBCA7C7}"/>
              </a:ext>
            </a:extLst>
          </p:cNvPr>
          <p:cNvSpPr/>
          <p:nvPr/>
        </p:nvSpPr>
        <p:spPr>
          <a:xfrm>
            <a:off x="1166680" y="1618964"/>
            <a:ext cx="1213663"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dashboard</a:t>
            </a:r>
            <a:endParaRPr lang="en-US" sz="1100" dirty="0"/>
          </a:p>
        </p:txBody>
      </p:sp>
      <p:sp>
        <p:nvSpPr>
          <p:cNvPr id="7" name="Oval 6">
            <a:extLst>
              <a:ext uri="{FF2B5EF4-FFF2-40B4-BE49-F238E27FC236}">
                <a16:creationId xmlns:a16="http://schemas.microsoft.com/office/drawing/2014/main" id="{24E41065-B99B-E64C-A57B-085A58EEC021}"/>
              </a:ext>
            </a:extLst>
          </p:cNvPr>
          <p:cNvSpPr/>
          <p:nvPr/>
        </p:nvSpPr>
        <p:spPr>
          <a:xfrm>
            <a:off x="2396299" y="1337595"/>
            <a:ext cx="1291308" cy="447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Categories</a:t>
            </a:r>
            <a:endParaRPr lang="en-US" sz="1100" dirty="0"/>
          </a:p>
        </p:txBody>
      </p:sp>
      <p:sp>
        <p:nvSpPr>
          <p:cNvPr id="8" name="Oval 7">
            <a:extLst>
              <a:ext uri="{FF2B5EF4-FFF2-40B4-BE49-F238E27FC236}">
                <a16:creationId xmlns:a16="http://schemas.microsoft.com/office/drawing/2014/main" id="{AA92FC30-7DAD-2E4F-BFB4-2F9C2CA494C2}"/>
              </a:ext>
            </a:extLst>
          </p:cNvPr>
          <p:cNvSpPr/>
          <p:nvPr/>
        </p:nvSpPr>
        <p:spPr>
          <a:xfrm>
            <a:off x="3760408" y="1221329"/>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Menu</a:t>
            </a:r>
            <a:endParaRPr lang="en-US" sz="1100" dirty="0"/>
          </a:p>
        </p:txBody>
      </p:sp>
      <p:sp>
        <p:nvSpPr>
          <p:cNvPr id="9" name="Oval 8">
            <a:extLst>
              <a:ext uri="{FF2B5EF4-FFF2-40B4-BE49-F238E27FC236}">
                <a16:creationId xmlns:a16="http://schemas.microsoft.com/office/drawing/2014/main" id="{6CBFC611-74A5-A946-BF6C-7A45AA4506B4}"/>
              </a:ext>
            </a:extLst>
          </p:cNvPr>
          <p:cNvSpPr/>
          <p:nvPr/>
        </p:nvSpPr>
        <p:spPr>
          <a:xfrm>
            <a:off x="4942739" y="1306107"/>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Orders</a:t>
            </a:r>
            <a:endParaRPr lang="en-US" sz="1100" dirty="0"/>
          </a:p>
        </p:txBody>
      </p:sp>
      <p:sp>
        <p:nvSpPr>
          <p:cNvPr id="10" name="Oval 9">
            <a:extLst>
              <a:ext uri="{FF2B5EF4-FFF2-40B4-BE49-F238E27FC236}">
                <a16:creationId xmlns:a16="http://schemas.microsoft.com/office/drawing/2014/main" id="{17ABDB70-C691-9243-8BF5-71FB30F1B23B}"/>
              </a:ext>
            </a:extLst>
          </p:cNvPr>
          <p:cNvSpPr/>
          <p:nvPr/>
        </p:nvSpPr>
        <p:spPr>
          <a:xfrm>
            <a:off x="5809343" y="1856459"/>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Inquiry</a:t>
            </a:r>
            <a:endParaRPr lang="en-US" sz="1100" dirty="0"/>
          </a:p>
        </p:txBody>
      </p:sp>
      <p:sp>
        <p:nvSpPr>
          <p:cNvPr id="11" name="Oval 10">
            <a:extLst>
              <a:ext uri="{FF2B5EF4-FFF2-40B4-BE49-F238E27FC236}">
                <a16:creationId xmlns:a16="http://schemas.microsoft.com/office/drawing/2014/main" id="{05CDEFBA-652D-074D-B81D-A84B57E3BD3D}"/>
              </a:ext>
            </a:extLst>
          </p:cNvPr>
          <p:cNvSpPr/>
          <p:nvPr/>
        </p:nvSpPr>
        <p:spPr>
          <a:xfrm>
            <a:off x="5700486" y="2463855"/>
            <a:ext cx="1190171"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Feedback</a:t>
            </a:r>
            <a:endParaRPr lang="en-US" sz="1100" dirty="0"/>
          </a:p>
        </p:txBody>
      </p:sp>
      <p:sp>
        <p:nvSpPr>
          <p:cNvPr id="12" name="Oval 11">
            <a:extLst>
              <a:ext uri="{FF2B5EF4-FFF2-40B4-BE49-F238E27FC236}">
                <a16:creationId xmlns:a16="http://schemas.microsoft.com/office/drawing/2014/main" id="{8CF5AEA7-0826-9943-AC4B-74FEC7C18AE9}"/>
              </a:ext>
            </a:extLst>
          </p:cNvPr>
          <p:cNvSpPr/>
          <p:nvPr/>
        </p:nvSpPr>
        <p:spPr>
          <a:xfrm>
            <a:off x="5268686" y="3082088"/>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Users</a:t>
            </a:r>
            <a:endParaRPr lang="en-US" sz="1100" dirty="0"/>
          </a:p>
        </p:txBody>
      </p:sp>
      <p:sp>
        <p:nvSpPr>
          <p:cNvPr id="13" name="Oval 12">
            <a:extLst>
              <a:ext uri="{FF2B5EF4-FFF2-40B4-BE49-F238E27FC236}">
                <a16:creationId xmlns:a16="http://schemas.microsoft.com/office/drawing/2014/main" id="{2424A4C2-8BC0-074C-88EB-C3B6DB1C5740}"/>
              </a:ext>
            </a:extLst>
          </p:cNvPr>
          <p:cNvSpPr/>
          <p:nvPr/>
        </p:nvSpPr>
        <p:spPr>
          <a:xfrm>
            <a:off x="4489013" y="3533354"/>
            <a:ext cx="1403787"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Delivery boy</a:t>
            </a:r>
            <a:endParaRPr lang="en-US" sz="1100" dirty="0"/>
          </a:p>
        </p:txBody>
      </p:sp>
      <p:sp>
        <p:nvSpPr>
          <p:cNvPr id="14" name="Oval 13">
            <a:extLst>
              <a:ext uri="{FF2B5EF4-FFF2-40B4-BE49-F238E27FC236}">
                <a16:creationId xmlns:a16="http://schemas.microsoft.com/office/drawing/2014/main" id="{1FC53B69-67F7-594B-A9CF-7B109125625C}"/>
              </a:ext>
            </a:extLst>
          </p:cNvPr>
          <p:cNvSpPr/>
          <p:nvPr/>
        </p:nvSpPr>
        <p:spPr>
          <a:xfrm>
            <a:off x="1034865" y="4349391"/>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endParaRPr lang="en-US" sz="1100" dirty="0"/>
          </a:p>
        </p:txBody>
      </p:sp>
      <p:sp>
        <p:nvSpPr>
          <p:cNvPr id="15" name="Oval 14">
            <a:extLst>
              <a:ext uri="{FF2B5EF4-FFF2-40B4-BE49-F238E27FC236}">
                <a16:creationId xmlns:a16="http://schemas.microsoft.com/office/drawing/2014/main" id="{2D5E6820-A045-6145-A3E9-6A8CE104871B}"/>
              </a:ext>
            </a:extLst>
          </p:cNvPr>
          <p:cNvSpPr/>
          <p:nvPr/>
        </p:nvSpPr>
        <p:spPr>
          <a:xfrm>
            <a:off x="3503250" y="3966679"/>
            <a:ext cx="1292743" cy="537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site- Details</a:t>
            </a:r>
            <a:endParaRPr lang="en-US" sz="1100" dirty="0"/>
          </a:p>
        </p:txBody>
      </p:sp>
      <p:sp>
        <p:nvSpPr>
          <p:cNvPr id="16" name="Oval 15">
            <a:extLst>
              <a:ext uri="{FF2B5EF4-FFF2-40B4-BE49-F238E27FC236}">
                <a16:creationId xmlns:a16="http://schemas.microsoft.com/office/drawing/2014/main" id="{9A860203-C514-914A-B8C6-30E78F0E6EB4}"/>
              </a:ext>
            </a:extLst>
          </p:cNvPr>
          <p:cNvSpPr/>
          <p:nvPr/>
        </p:nvSpPr>
        <p:spPr>
          <a:xfrm>
            <a:off x="2291777" y="4229252"/>
            <a:ext cx="1211473" cy="500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endParaRPr lang="en-US" sz="1100" dirty="0"/>
          </a:p>
        </p:txBody>
      </p:sp>
      <p:cxnSp>
        <p:nvCxnSpPr>
          <p:cNvPr id="20" name="Straight Arrow Connector 19">
            <a:extLst>
              <a:ext uri="{FF2B5EF4-FFF2-40B4-BE49-F238E27FC236}">
                <a16:creationId xmlns:a16="http://schemas.microsoft.com/office/drawing/2014/main" id="{08FEE49E-1489-804C-AAD0-61498E14908D}"/>
              </a:ext>
            </a:extLst>
          </p:cNvPr>
          <p:cNvCxnSpPr>
            <a:cxnSpLocks/>
          </p:cNvCxnSpPr>
          <p:nvPr/>
        </p:nvCxnSpPr>
        <p:spPr>
          <a:xfrm flipV="1">
            <a:off x="949271" y="2548163"/>
            <a:ext cx="136613" cy="877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BE3BBA9-EA9C-874F-B973-A37C469897B1}"/>
              </a:ext>
            </a:extLst>
          </p:cNvPr>
          <p:cNvCxnSpPr>
            <a:cxnSpLocks/>
          </p:cNvCxnSpPr>
          <p:nvPr/>
        </p:nvCxnSpPr>
        <p:spPr>
          <a:xfrm flipV="1">
            <a:off x="949271" y="2070545"/>
            <a:ext cx="824240" cy="1354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F179638-C67F-E44F-B916-4287FF736D6E}"/>
              </a:ext>
            </a:extLst>
          </p:cNvPr>
          <p:cNvCxnSpPr>
            <a:cxnSpLocks/>
          </p:cNvCxnSpPr>
          <p:nvPr/>
        </p:nvCxnSpPr>
        <p:spPr>
          <a:xfrm flipV="1">
            <a:off x="963503" y="1784658"/>
            <a:ext cx="1934010" cy="1592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F0BA44D-6D71-5A47-A924-039AFEF0B306}"/>
              </a:ext>
            </a:extLst>
          </p:cNvPr>
          <p:cNvCxnSpPr>
            <a:cxnSpLocks/>
          </p:cNvCxnSpPr>
          <p:nvPr/>
        </p:nvCxnSpPr>
        <p:spPr>
          <a:xfrm flipV="1">
            <a:off x="947547" y="1649501"/>
            <a:ext cx="3202074" cy="174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9A3E09D-7FCC-EE4D-828D-2CC517F7F34F}"/>
              </a:ext>
            </a:extLst>
          </p:cNvPr>
          <p:cNvCxnSpPr>
            <a:cxnSpLocks/>
            <a:endCxn id="9" idx="3"/>
          </p:cNvCxnSpPr>
          <p:nvPr/>
        </p:nvCxnSpPr>
        <p:spPr>
          <a:xfrm flipV="1">
            <a:off x="963503" y="1671575"/>
            <a:ext cx="4137591" cy="172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FAAD88C-A860-A64D-8067-7597E6FBCB3B}"/>
              </a:ext>
            </a:extLst>
          </p:cNvPr>
          <p:cNvCxnSpPr>
            <a:cxnSpLocks/>
          </p:cNvCxnSpPr>
          <p:nvPr/>
        </p:nvCxnSpPr>
        <p:spPr>
          <a:xfrm flipV="1">
            <a:off x="963503" y="2070545"/>
            <a:ext cx="4845840" cy="1338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E86C9CF-BDB3-BE40-A43B-D1980B382668}"/>
              </a:ext>
            </a:extLst>
          </p:cNvPr>
          <p:cNvCxnSpPr>
            <a:cxnSpLocks/>
          </p:cNvCxnSpPr>
          <p:nvPr/>
        </p:nvCxnSpPr>
        <p:spPr>
          <a:xfrm flipV="1">
            <a:off x="947547" y="2692455"/>
            <a:ext cx="4752939" cy="732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17BAA31-5421-C34D-A230-35F4E7F930A3}"/>
              </a:ext>
            </a:extLst>
          </p:cNvPr>
          <p:cNvCxnSpPr>
            <a:cxnSpLocks/>
            <a:endCxn id="12" idx="2"/>
          </p:cNvCxnSpPr>
          <p:nvPr/>
        </p:nvCxnSpPr>
        <p:spPr>
          <a:xfrm flipV="1">
            <a:off x="961925" y="3296174"/>
            <a:ext cx="4306761" cy="128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25C64FA-590A-EE4D-9B1B-477A6780E870}"/>
              </a:ext>
            </a:extLst>
          </p:cNvPr>
          <p:cNvCxnSpPr>
            <a:cxnSpLocks/>
            <a:endCxn id="13" idx="2"/>
          </p:cNvCxnSpPr>
          <p:nvPr/>
        </p:nvCxnSpPr>
        <p:spPr>
          <a:xfrm>
            <a:off x="961925" y="3432316"/>
            <a:ext cx="3527088" cy="315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C40CE0E-78ED-8C47-8CB6-15E2BADCFB20}"/>
              </a:ext>
            </a:extLst>
          </p:cNvPr>
          <p:cNvCxnSpPr>
            <a:cxnSpLocks/>
          </p:cNvCxnSpPr>
          <p:nvPr/>
        </p:nvCxnSpPr>
        <p:spPr>
          <a:xfrm>
            <a:off x="961925" y="3448780"/>
            <a:ext cx="2898875" cy="512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C6F2A7C-38BB-CD40-9951-C798000C933E}"/>
              </a:ext>
            </a:extLst>
          </p:cNvPr>
          <p:cNvCxnSpPr>
            <a:cxnSpLocks/>
          </p:cNvCxnSpPr>
          <p:nvPr/>
        </p:nvCxnSpPr>
        <p:spPr>
          <a:xfrm>
            <a:off x="961925" y="3440976"/>
            <a:ext cx="1763544" cy="780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CDDF4DF-4D61-9943-9078-7CAE13199E72}"/>
              </a:ext>
            </a:extLst>
          </p:cNvPr>
          <p:cNvCxnSpPr>
            <a:cxnSpLocks/>
            <a:endCxn id="14" idx="0"/>
          </p:cNvCxnSpPr>
          <p:nvPr/>
        </p:nvCxnSpPr>
        <p:spPr>
          <a:xfrm>
            <a:off x="961925" y="3440976"/>
            <a:ext cx="613597" cy="908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09BFF7F-7525-224B-A7BB-E28EFBB0D5FA}"/>
              </a:ext>
            </a:extLst>
          </p:cNvPr>
          <p:cNvSpPr txBox="1"/>
          <p:nvPr/>
        </p:nvSpPr>
        <p:spPr>
          <a:xfrm>
            <a:off x="284175" y="4162178"/>
            <a:ext cx="687348" cy="307777"/>
          </a:xfrm>
          <a:prstGeom prst="rect">
            <a:avLst/>
          </a:prstGeom>
          <a:noFill/>
        </p:spPr>
        <p:txBody>
          <a:bodyPr wrap="square" rtlCol="0">
            <a:spAutoFit/>
          </a:bodyPr>
          <a:lstStyle/>
          <a:p>
            <a:r>
              <a:rPr lang="en-US" dirty="0">
                <a:solidFill>
                  <a:schemeClr val="accent5">
                    <a:lumMod val="20000"/>
                    <a:lumOff val="80000"/>
                  </a:schemeClr>
                </a:solidFill>
                <a:highlight>
                  <a:srgbClr val="000000"/>
                </a:highlight>
              </a:rPr>
              <a:t>Admin</a:t>
            </a:r>
          </a:p>
        </p:txBody>
      </p:sp>
    </p:spTree>
    <p:extLst>
      <p:ext uri="{BB962C8B-B14F-4D97-AF65-F5344CB8AC3E}">
        <p14:creationId xmlns:p14="http://schemas.microsoft.com/office/powerpoint/2010/main" val="5030823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6B31-A11F-8044-AD91-FBAFCE51C50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732936A-19F7-6A49-BEAD-107DBE48AE38}"/>
              </a:ext>
            </a:extLst>
          </p:cNvPr>
          <p:cNvSpPr>
            <a:spLocks noGrp="1"/>
          </p:cNvSpPr>
          <p:nvPr>
            <p:ph type="subTitle" idx="1"/>
          </p:nvPr>
        </p:nvSpPr>
        <p:spPr/>
        <p:txBody>
          <a:bodyPr/>
          <a:lstStyle/>
          <a:p>
            <a:endParaRPr lang="en-US" dirty="0"/>
          </a:p>
        </p:txBody>
      </p:sp>
      <p:pic>
        <p:nvPicPr>
          <p:cNvPr id="4" name="Graphic 3" descr="Man with solid fill">
            <a:extLst>
              <a:ext uri="{FF2B5EF4-FFF2-40B4-BE49-F238E27FC236}">
                <a16:creationId xmlns:a16="http://schemas.microsoft.com/office/drawing/2014/main" id="{BEF372BC-6F7D-DC44-9253-4732E9E8AB5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92200" y="3139237"/>
            <a:ext cx="914400" cy="914400"/>
          </a:xfrm>
          <a:prstGeom prst="rect">
            <a:avLst/>
          </a:prstGeom>
        </p:spPr>
      </p:pic>
      <p:sp>
        <p:nvSpPr>
          <p:cNvPr id="5" name="TextBox 4">
            <a:extLst>
              <a:ext uri="{FF2B5EF4-FFF2-40B4-BE49-F238E27FC236}">
                <a16:creationId xmlns:a16="http://schemas.microsoft.com/office/drawing/2014/main" id="{967815A2-C223-2842-AEA9-6B8A81BC0341}"/>
              </a:ext>
            </a:extLst>
          </p:cNvPr>
          <p:cNvSpPr txBox="1"/>
          <p:nvPr/>
        </p:nvSpPr>
        <p:spPr>
          <a:xfrm>
            <a:off x="125443" y="4069673"/>
            <a:ext cx="1170513" cy="307777"/>
          </a:xfrm>
          <a:prstGeom prst="rect">
            <a:avLst/>
          </a:prstGeom>
          <a:noFill/>
        </p:spPr>
        <p:txBody>
          <a:bodyPr wrap="none" rtlCol="0">
            <a:spAutoFit/>
          </a:bodyPr>
          <a:lstStyle/>
          <a:p>
            <a:r>
              <a:rPr lang="en-US" dirty="0">
                <a:solidFill>
                  <a:schemeClr val="accent5">
                    <a:lumMod val="20000"/>
                    <a:lumOff val="80000"/>
                  </a:schemeClr>
                </a:solidFill>
                <a:highlight>
                  <a:srgbClr val="000000"/>
                </a:highlight>
              </a:rPr>
              <a:t>Delivery boy</a:t>
            </a:r>
          </a:p>
        </p:txBody>
      </p:sp>
      <p:sp>
        <p:nvSpPr>
          <p:cNvPr id="7" name="Oval 6">
            <a:extLst>
              <a:ext uri="{FF2B5EF4-FFF2-40B4-BE49-F238E27FC236}">
                <a16:creationId xmlns:a16="http://schemas.microsoft.com/office/drawing/2014/main" id="{8BDF8B04-5F33-AB47-A1A9-0726129D20FA}"/>
              </a:ext>
            </a:extLst>
          </p:cNvPr>
          <p:cNvSpPr/>
          <p:nvPr/>
        </p:nvSpPr>
        <p:spPr>
          <a:xfrm>
            <a:off x="285985" y="2011305"/>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Sign up</a:t>
            </a:r>
          </a:p>
        </p:txBody>
      </p:sp>
      <p:sp>
        <p:nvSpPr>
          <p:cNvPr id="8" name="Oval 7">
            <a:extLst>
              <a:ext uri="{FF2B5EF4-FFF2-40B4-BE49-F238E27FC236}">
                <a16:creationId xmlns:a16="http://schemas.microsoft.com/office/drawing/2014/main" id="{B194EEAA-E11B-9546-9EC9-8F4447B42F01}"/>
              </a:ext>
            </a:extLst>
          </p:cNvPr>
          <p:cNvSpPr/>
          <p:nvPr/>
        </p:nvSpPr>
        <p:spPr>
          <a:xfrm>
            <a:off x="1429897" y="1683794"/>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9" name="Oval 8">
            <a:extLst>
              <a:ext uri="{FF2B5EF4-FFF2-40B4-BE49-F238E27FC236}">
                <a16:creationId xmlns:a16="http://schemas.microsoft.com/office/drawing/2014/main" id="{CA85B31B-6AD4-1E42-A449-300F17618F16}"/>
              </a:ext>
            </a:extLst>
          </p:cNvPr>
          <p:cNvSpPr/>
          <p:nvPr/>
        </p:nvSpPr>
        <p:spPr>
          <a:xfrm>
            <a:off x="2748702" y="1501117"/>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Dashboard</a:t>
            </a:r>
          </a:p>
        </p:txBody>
      </p:sp>
      <p:sp>
        <p:nvSpPr>
          <p:cNvPr id="10" name="Oval 9">
            <a:extLst>
              <a:ext uri="{FF2B5EF4-FFF2-40B4-BE49-F238E27FC236}">
                <a16:creationId xmlns:a16="http://schemas.microsoft.com/office/drawing/2014/main" id="{7900B863-400B-D644-8839-325259AF78D1}"/>
              </a:ext>
            </a:extLst>
          </p:cNvPr>
          <p:cNvSpPr/>
          <p:nvPr/>
        </p:nvSpPr>
        <p:spPr>
          <a:xfrm>
            <a:off x="4186240" y="1446514"/>
            <a:ext cx="1352720" cy="497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Assigned Orders</a:t>
            </a:r>
          </a:p>
        </p:txBody>
      </p:sp>
      <p:sp>
        <p:nvSpPr>
          <p:cNvPr id="11" name="Oval 10">
            <a:extLst>
              <a:ext uri="{FF2B5EF4-FFF2-40B4-BE49-F238E27FC236}">
                <a16:creationId xmlns:a16="http://schemas.microsoft.com/office/drawing/2014/main" id="{B35C4488-F520-8448-843F-E3D03C62A47D}"/>
              </a:ext>
            </a:extLst>
          </p:cNvPr>
          <p:cNvSpPr/>
          <p:nvPr/>
        </p:nvSpPr>
        <p:spPr>
          <a:xfrm>
            <a:off x="5693827" y="2627861"/>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all Orders</a:t>
            </a:r>
          </a:p>
        </p:txBody>
      </p:sp>
      <p:sp>
        <p:nvSpPr>
          <p:cNvPr id="12" name="Oval 11">
            <a:extLst>
              <a:ext uri="{FF2B5EF4-FFF2-40B4-BE49-F238E27FC236}">
                <a16:creationId xmlns:a16="http://schemas.microsoft.com/office/drawing/2014/main" id="{55241C83-ECF1-F94B-ACDC-9885D1DD36AC}"/>
              </a:ext>
            </a:extLst>
          </p:cNvPr>
          <p:cNvSpPr/>
          <p:nvPr/>
        </p:nvSpPr>
        <p:spPr>
          <a:xfrm>
            <a:off x="4974398" y="3221605"/>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Feedback</a:t>
            </a:r>
          </a:p>
        </p:txBody>
      </p:sp>
      <p:sp>
        <p:nvSpPr>
          <p:cNvPr id="13" name="Oval 12">
            <a:extLst>
              <a:ext uri="{FF2B5EF4-FFF2-40B4-BE49-F238E27FC236}">
                <a16:creationId xmlns:a16="http://schemas.microsoft.com/office/drawing/2014/main" id="{B8BF997E-FAD7-B841-B033-0D9107B9CA61}"/>
              </a:ext>
            </a:extLst>
          </p:cNvPr>
          <p:cNvSpPr/>
          <p:nvPr/>
        </p:nvSpPr>
        <p:spPr>
          <a:xfrm>
            <a:off x="3841066" y="3649777"/>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Total Payouts</a:t>
            </a:r>
          </a:p>
        </p:txBody>
      </p:sp>
      <p:sp>
        <p:nvSpPr>
          <p:cNvPr id="14" name="Oval 13">
            <a:extLst>
              <a:ext uri="{FF2B5EF4-FFF2-40B4-BE49-F238E27FC236}">
                <a16:creationId xmlns:a16="http://schemas.microsoft.com/office/drawing/2014/main" id="{61BB86E2-A5F5-0346-B209-075566F8CCC4}"/>
              </a:ext>
            </a:extLst>
          </p:cNvPr>
          <p:cNvSpPr/>
          <p:nvPr/>
        </p:nvSpPr>
        <p:spPr>
          <a:xfrm>
            <a:off x="2909518" y="4009475"/>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p>
        </p:txBody>
      </p:sp>
      <p:sp>
        <p:nvSpPr>
          <p:cNvPr id="15" name="Oval 14">
            <a:extLst>
              <a:ext uri="{FF2B5EF4-FFF2-40B4-BE49-F238E27FC236}">
                <a16:creationId xmlns:a16="http://schemas.microsoft.com/office/drawing/2014/main" id="{5260E804-DAF2-7F40-BD83-125AC886AE68}"/>
              </a:ext>
            </a:extLst>
          </p:cNvPr>
          <p:cNvSpPr/>
          <p:nvPr/>
        </p:nvSpPr>
        <p:spPr>
          <a:xfrm>
            <a:off x="1709218" y="4156474"/>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p>
        </p:txBody>
      </p:sp>
      <p:sp>
        <p:nvSpPr>
          <p:cNvPr id="16" name="Oval 15">
            <a:extLst>
              <a:ext uri="{FF2B5EF4-FFF2-40B4-BE49-F238E27FC236}">
                <a16:creationId xmlns:a16="http://schemas.microsoft.com/office/drawing/2014/main" id="{46ADC979-A08F-5345-B5ED-79E712F7D287}"/>
              </a:ext>
            </a:extLst>
          </p:cNvPr>
          <p:cNvSpPr/>
          <p:nvPr/>
        </p:nvSpPr>
        <p:spPr>
          <a:xfrm>
            <a:off x="5333035" y="1909260"/>
            <a:ext cx="1495936" cy="525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Change Order Status</a:t>
            </a:r>
          </a:p>
        </p:txBody>
      </p:sp>
      <p:cxnSp>
        <p:nvCxnSpPr>
          <p:cNvPr id="18" name="Straight Arrow Connector 17">
            <a:extLst>
              <a:ext uri="{FF2B5EF4-FFF2-40B4-BE49-F238E27FC236}">
                <a16:creationId xmlns:a16="http://schemas.microsoft.com/office/drawing/2014/main" id="{4FEACE7C-C75C-D54A-9EF7-E01922FC201E}"/>
              </a:ext>
            </a:extLst>
          </p:cNvPr>
          <p:cNvCxnSpPr>
            <a:cxnSpLocks/>
          </p:cNvCxnSpPr>
          <p:nvPr/>
        </p:nvCxnSpPr>
        <p:spPr>
          <a:xfrm flipV="1">
            <a:off x="973122" y="2571750"/>
            <a:ext cx="71907" cy="719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77EB4EA-4F56-EB4B-93BF-EBF7DB032F3F}"/>
              </a:ext>
            </a:extLst>
          </p:cNvPr>
          <p:cNvCxnSpPr>
            <a:cxnSpLocks/>
            <a:endCxn id="8" idx="4"/>
          </p:cNvCxnSpPr>
          <p:nvPr/>
        </p:nvCxnSpPr>
        <p:spPr>
          <a:xfrm flipV="1">
            <a:off x="973122" y="2111966"/>
            <a:ext cx="997432" cy="1179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8E8954C-AA8D-0A45-8CB8-8649E2A53E90}"/>
              </a:ext>
            </a:extLst>
          </p:cNvPr>
          <p:cNvCxnSpPr>
            <a:cxnSpLocks/>
            <a:endCxn id="9" idx="4"/>
          </p:cNvCxnSpPr>
          <p:nvPr/>
        </p:nvCxnSpPr>
        <p:spPr>
          <a:xfrm flipV="1">
            <a:off x="973122" y="1929289"/>
            <a:ext cx="2405623" cy="1362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CB6AB5C-1AA9-C647-8CE6-D5FEE9004493}"/>
              </a:ext>
            </a:extLst>
          </p:cNvPr>
          <p:cNvCxnSpPr>
            <a:cxnSpLocks/>
          </p:cNvCxnSpPr>
          <p:nvPr/>
        </p:nvCxnSpPr>
        <p:spPr>
          <a:xfrm flipV="1">
            <a:off x="973122" y="1959566"/>
            <a:ext cx="3758535" cy="1332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3C37E4B-2CAF-1E4E-936B-BC52EE3E4FAC}"/>
              </a:ext>
            </a:extLst>
          </p:cNvPr>
          <p:cNvCxnSpPr>
            <a:cxnSpLocks/>
          </p:cNvCxnSpPr>
          <p:nvPr/>
        </p:nvCxnSpPr>
        <p:spPr>
          <a:xfrm flipV="1">
            <a:off x="973122" y="2334291"/>
            <a:ext cx="4451036" cy="955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C52C768-88F7-CC4D-9BCA-7F251F432AB9}"/>
              </a:ext>
            </a:extLst>
          </p:cNvPr>
          <p:cNvCxnSpPr>
            <a:cxnSpLocks/>
          </p:cNvCxnSpPr>
          <p:nvPr/>
        </p:nvCxnSpPr>
        <p:spPr>
          <a:xfrm flipV="1">
            <a:off x="973122" y="2855357"/>
            <a:ext cx="4704371" cy="443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7240F8-E9F3-2B4B-8E1D-5C50278FFDD3}"/>
              </a:ext>
            </a:extLst>
          </p:cNvPr>
          <p:cNvCxnSpPr>
            <a:cxnSpLocks/>
            <a:endCxn id="12" idx="1"/>
          </p:cNvCxnSpPr>
          <p:nvPr/>
        </p:nvCxnSpPr>
        <p:spPr>
          <a:xfrm flipV="1">
            <a:off x="1009075" y="3284309"/>
            <a:ext cx="4149858" cy="12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391D03E-1941-6F43-BCAE-9812B43D3DB4}"/>
              </a:ext>
            </a:extLst>
          </p:cNvPr>
          <p:cNvCxnSpPr>
            <a:cxnSpLocks/>
          </p:cNvCxnSpPr>
          <p:nvPr/>
        </p:nvCxnSpPr>
        <p:spPr>
          <a:xfrm>
            <a:off x="973122" y="3307368"/>
            <a:ext cx="2890871" cy="458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99016B-0D3C-D344-B2C1-638F3D1D846A}"/>
              </a:ext>
            </a:extLst>
          </p:cNvPr>
          <p:cNvCxnSpPr>
            <a:cxnSpLocks/>
            <a:endCxn id="15" idx="0"/>
          </p:cNvCxnSpPr>
          <p:nvPr/>
        </p:nvCxnSpPr>
        <p:spPr>
          <a:xfrm>
            <a:off x="985616" y="3321914"/>
            <a:ext cx="1264259" cy="834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4907675-C21C-7543-887A-0C67B2D1DC1C}"/>
              </a:ext>
            </a:extLst>
          </p:cNvPr>
          <p:cNvCxnSpPr>
            <a:cxnSpLocks/>
          </p:cNvCxnSpPr>
          <p:nvPr/>
        </p:nvCxnSpPr>
        <p:spPr>
          <a:xfrm>
            <a:off x="985616" y="3311282"/>
            <a:ext cx="2464055" cy="678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8492636"/>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F6A4-4BEC-FB43-94A4-EED7C41507E3}"/>
              </a:ext>
            </a:extLst>
          </p:cNvPr>
          <p:cNvSpPr>
            <a:spLocks noGrp="1"/>
          </p:cNvSpPr>
          <p:nvPr>
            <p:ph type="ctrTitle"/>
          </p:nvPr>
        </p:nvSpPr>
        <p:spPr/>
        <p:txBody>
          <a:bodyPr/>
          <a:lstStyle/>
          <a:p>
            <a:r>
              <a:rPr lang="en-US" dirty="0"/>
              <a:t>Table-Structure:-</a:t>
            </a:r>
          </a:p>
        </p:txBody>
      </p:sp>
      <p:sp>
        <p:nvSpPr>
          <p:cNvPr id="3" name="Subtitle 2">
            <a:extLst>
              <a:ext uri="{FF2B5EF4-FFF2-40B4-BE49-F238E27FC236}">
                <a16:creationId xmlns:a16="http://schemas.microsoft.com/office/drawing/2014/main" id="{5DD7001F-0855-C74F-9A92-F65DF352A9FB}"/>
              </a:ext>
            </a:extLst>
          </p:cNvPr>
          <p:cNvSpPr>
            <a:spLocks noGrp="1"/>
          </p:cNvSpPr>
          <p:nvPr>
            <p:ph type="subTitle" idx="1"/>
          </p:nvPr>
        </p:nvSpPr>
        <p:spPr>
          <a:xfrm>
            <a:off x="740700" y="1282650"/>
            <a:ext cx="7662600" cy="3392400"/>
          </a:xfrm>
        </p:spPr>
        <p:txBody>
          <a:bodyPr anchor="t"/>
          <a:lstStyle/>
          <a:p>
            <a:pPr marL="139700" indent="0" algn="just">
              <a:buNone/>
            </a:pPr>
            <a:r>
              <a:rPr lang="en-US" sz="1400" b="1" u="sng" dirty="0"/>
              <a:t>Table-name</a:t>
            </a:r>
            <a:r>
              <a:rPr lang="en-US" sz="1400" b="1" dirty="0"/>
              <a:t>:-</a:t>
            </a:r>
            <a:r>
              <a:rPr lang="en-IN" sz="1400" b="1" dirty="0"/>
              <a:t> </a:t>
            </a:r>
            <a:r>
              <a:rPr lang="en-IN" sz="1400" dirty="0"/>
              <a:t>Admin</a:t>
            </a:r>
            <a:endParaRPr lang="en-US" sz="1400" dirty="0"/>
          </a:p>
          <a:p>
            <a:pPr marL="139700" indent="0">
              <a:buNone/>
            </a:pPr>
            <a:r>
              <a:rPr lang="en-US" sz="1400" b="1" u="sng" dirty="0"/>
              <a:t>Use</a:t>
            </a:r>
            <a:r>
              <a:rPr lang="en-US" sz="1400" b="1" dirty="0"/>
              <a:t>:- </a:t>
            </a:r>
            <a:r>
              <a:rPr lang="en-US" sz="1400" dirty="0"/>
              <a:t>the admin table stores administers details , including </a:t>
            </a:r>
            <a:r>
              <a:rPr lang="en-US" sz="1400"/>
              <a:t>login credentials , Profile </a:t>
            </a:r>
            <a:r>
              <a:rPr lang="en-US" sz="1400" dirty="0"/>
              <a:t>Information, and status, for managing the system.</a:t>
            </a:r>
          </a:p>
          <a:p>
            <a:pPr marL="139700" indent="0">
              <a:buNone/>
            </a:pPr>
            <a:endParaRPr lang="en-US" dirty="0"/>
          </a:p>
        </p:txBody>
      </p:sp>
      <p:pic>
        <p:nvPicPr>
          <p:cNvPr id="5" name="Picture 4">
            <a:extLst>
              <a:ext uri="{FF2B5EF4-FFF2-40B4-BE49-F238E27FC236}">
                <a16:creationId xmlns:a16="http://schemas.microsoft.com/office/drawing/2014/main" id="{D01B2660-F266-2A43-8170-44C66E1E477D}"/>
              </a:ext>
            </a:extLst>
          </p:cNvPr>
          <p:cNvPicPr>
            <a:picLocks noChangeAspect="1"/>
          </p:cNvPicPr>
          <p:nvPr/>
        </p:nvPicPr>
        <p:blipFill>
          <a:blip r:embed="rId2"/>
          <a:stretch>
            <a:fillRect/>
          </a:stretch>
        </p:blipFill>
        <p:spPr>
          <a:xfrm>
            <a:off x="740700" y="2181181"/>
            <a:ext cx="7662600" cy="2233419"/>
          </a:xfrm>
          <a:prstGeom prst="rect">
            <a:avLst/>
          </a:prstGeom>
        </p:spPr>
      </p:pic>
    </p:spTree>
    <p:extLst>
      <p:ext uri="{BB962C8B-B14F-4D97-AF65-F5344CB8AC3E}">
        <p14:creationId xmlns:p14="http://schemas.microsoft.com/office/powerpoint/2010/main" val="194114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993F-6AEB-804B-ABFB-BFC16846CEF1}"/>
              </a:ext>
            </a:extLst>
          </p:cNvPr>
          <p:cNvSpPr>
            <a:spLocks noGrp="1"/>
          </p:cNvSpPr>
          <p:nvPr>
            <p:ph type="ctrTitle"/>
          </p:nvPr>
        </p:nvSpPr>
        <p:spPr/>
        <p:txBody>
          <a:bodyPr/>
          <a:lstStyle/>
          <a:p>
            <a:endParaRPr lang="en-US"/>
          </a:p>
        </p:txBody>
      </p:sp>
      <p:sp>
        <p:nvSpPr>
          <p:cNvPr id="4" name="Subtitle 2">
            <a:extLst>
              <a:ext uri="{FF2B5EF4-FFF2-40B4-BE49-F238E27FC236}">
                <a16:creationId xmlns:a16="http://schemas.microsoft.com/office/drawing/2014/main" id="{D6AC2EBE-A928-2344-A57E-C0599AEAD17F}"/>
              </a:ext>
            </a:extLst>
          </p:cNvPr>
          <p:cNvSpPr>
            <a:spLocks noGrp="1"/>
          </p:cNvSpPr>
          <p:nvPr>
            <p:ph type="subTitle" idx="1"/>
          </p:nvPr>
        </p:nvSpPr>
        <p:spPr/>
        <p:txBody>
          <a:bodyPr anchor="t"/>
          <a:lstStyle/>
          <a:p>
            <a:pPr marL="139700" indent="0" algn="just">
              <a:buNone/>
            </a:pPr>
            <a:r>
              <a:rPr lang="en-US" sz="1400" b="1" u="sng" dirty="0"/>
              <a:t>Table-name</a:t>
            </a:r>
            <a:r>
              <a:rPr lang="en-US" sz="1400" b="1" dirty="0"/>
              <a:t>:-</a:t>
            </a:r>
            <a:r>
              <a:rPr lang="en-IN" sz="1400" b="1" dirty="0"/>
              <a:t> </a:t>
            </a:r>
            <a:r>
              <a:rPr lang="en-IN" sz="1400" dirty="0"/>
              <a:t>categories</a:t>
            </a:r>
            <a:endParaRPr lang="en-US" sz="1400" dirty="0"/>
          </a:p>
          <a:p>
            <a:pPr marL="139700" indent="0" algn="just">
              <a:buNone/>
            </a:pPr>
            <a:r>
              <a:rPr lang="en-US" sz="1400" b="1" u="sng" dirty="0"/>
              <a:t>Use</a:t>
            </a:r>
            <a:r>
              <a:rPr lang="en-US" sz="1400" b="1" dirty="0"/>
              <a:t>:-</a:t>
            </a:r>
            <a:r>
              <a:rPr lang="en-IN" sz="1400" dirty="0"/>
              <a:t>This table stores different categories of pizzas, such as Veg, Non-Veg, Cheese Lovers, etc. It helps organize pizzas into groups, making browsing easier for users.</a:t>
            </a:r>
          </a:p>
          <a:p>
            <a:pPr marL="139700" indent="0" algn="just">
              <a:buNone/>
            </a:pPr>
            <a:endParaRPr lang="en-US" sz="1400" dirty="0"/>
          </a:p>
        </p:txBody>
      </p:sp>
      <p:pic>
        <p:nvPicPr>
          <p:cNvPr id="7" name="Picture 6">
            <a:extLst>
              <a:ext uri="{FF2B5EF4-FFF2-40B4-BE49-F238E27FC236}">
                <a16:creationId xmlns:a16="http://schemas.microsoft.com/office/drawing/2014/main" id="{7D04BFDF-01AD-3048-8DA6-38341393B48D}"/>
              </a:ext>
            </a:extLst>
          </p:cNvPr>
          <p:cNvPicPr>
            <a:picLocks noChangeAspect="1"/>
          </p:cNvPicPr>
          <p:nvPr/>
        </p:nvPicPr>
        <p:blipFill>
          <a:blip r:embed="rId2"/>
          <a:stretch>
            <a:fillRect/>
          </a:stretch>
        </p:blipFill>
        <p:spPr>
          <a:xfrm>
            <a:off x="770700" y="1991007"/>
            <a:ext cx="7662600" cy="1681438"/>
          </a:xfrm>
          <a:prstGeom prst="rect">
            <a:avLst/>
          </a:prstGeom>
        </p:spPr>
      </p:pic>
    </p:spTree>
    <p:extLst>
      <p:ext uri="{BB962C8B-B14F-4D97-AF65-F5344CB8AC3E}">
        <p14:creationId xmlns:p14="http://schemas.microsoft.com/office/powerpoint/2010/main" val="239567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D4B3-82AB-6D48-9A28-9221B877F8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6EE6A0D-F240-C44A-9039-F4CAF8901E30}"/>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 contact</a:t>
            </a:r>
          </a:p>
          <a:p>
            <a:pPr marL="139700" indent="0">
              <a:buNone/>
            </a:pPr>
            <a:r>
              <a:rPr lang="en-IN" sz="1400" b="1" dirty="0"/>
              <a:t>Use</a:t>
            </a:r>
            <a:r>
              <a:rPr lang="en-IN" sz="1400" dirty="0"/>
              <a:t>:- This table records customer inquiries or complaints submitted through the contact form. It links the message to a </a:t>
            </a:r>
            <a:r>
              <a:rPr lang="en-IN" sz="1400" dirty="0" err="1"/>
              <a:t>userId</a:t>
            </a:r>
            <a:r>
              <a:rPr lang="en-IN" sz="1400" dirty="0"/>
              <a:t> and optionally to an </a:t>
            </a:r>
            <a:r>
              <a:rPr lang="en-IN" sz="1400" dirty="0" err="1"/>
              <a:t>orderId</a:t>
            </a:r>
            <a:r>
              <a:rPr lang="en-IN" sz="1400" dirty="0"/>
              <a:t> if the issue is order-related.</a:t>
            </a:r>
            <a:endParaRPr lang="en-US" sz="1400" dirty="0"/>
          </a:p>
        </p:txBody>
      </p:sp>
      <p:pic>
        <p:nvPicPr>
          <p:cNvPr id="5" name="Picture 4">
            <a:extLst>
              <a:ext uri="{FF2B5EF4-FFF2-40B4-BE49-F238E27FC236}">
                <a16:creationId xmlns:a16="http://schemas.microsoft.com/office/drawing/2014/main" id="{4518FE1A-C8B3-5D4E-B5D2-417A1930A822}"/>
              </a:ext>
            </a:extLst>
          </p:cNvPr>
          <p:cNvPicPr>
            <a:picLocks noChangeAspect="1"/>
          </p:cNvPicPr>
          <p:nvPr/>
        </p:nvPicPr>
        <p:blipFill>
          <a:blip r:embed="rId2"/>
          <a:stretch>
            <a:fillRect/>
          </a:stretch>
        </p:blipFill>
        <p:spPr>
          <a:xfrm>
            <a:off x="770700" y="2450365"/>
            <a:ext cx="7662600" cy="1849895"/>
          </a:xfrm>
          <a:prstGeom prst="rect">
            <a:avLst/>
          </a:prstGeom>
        </p:spPr>
      </p:pic>
    </p:spTree>
    <p:extLst>
      <p:ext uri="{BB962C8B-B14F-4D97-AF65-F5344CB8AC3E}">
        <p14:creationId xmlns:p14="http://schemas.microsoft.com/office/powerpoint/2010/main" val="1201724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ctrTitle"/>
          </p:nvPr>
        </p:nvSpPr>
        <p:spPr>
          <a:xfrm flipH="1">
            <a:off x="225618" y="123808"/>
            <a:ext cx="4546253"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Personal Profile</a:t>
            </a:r>
            <a:endParaRPr dirty="0"/>
          </a:p>
        </p:txBody>
      </p:sp>
      <p:graphicFrame>
        <p:nvGraphicFramePr>
          <p:cNvPr id="2" name="Table 3">
            <a:extLst>
              <a:ext uri="{FF2B5EF4-FFF2-40B4-BE49-F238E27FC236}">
                <a16:creationId xmlns:a16="http://schemas.microsoft.com/office/drawing/2014/main" id="{4AA8531D-DABB-E075-80E4-6D58B3A27006}"/>
              </a:ext>
            </a:extLst>
          </p:cNvPr>
          <p:cNvGraphicFramePr>
            <a:graphicFrameLocks noGrp="1"/>
          </p:cNvGraphicFramePr>
          <p:nvPr>
            <p:extLst>
              <p:ext uri="{D42A27DB-BD31-4B8C-83A1-F6EECF244321}">
                <p14:modId xmlns:p14="http://schemas.microsoft.com/office/powerpoint/2010/main" val="2501875115"/>
              </p:ext>
            </p:extLst>
          </p:nvPr>
        </p:nvGraphicFramePr>
        <p:xfrm>
          <a:off x="571579" y="802969"/>
          <a:ext cx="6912670" cy="1532932"/>
        </p:xfrm>
        <a:graphic>
          <a:graphicData uri="http://schemas.openxmlformats.org/drawingml/2006/table">
            <a:tbl>
              <a:tblPr firstRow="1" bandRow="1">
                <a:tableStyleId>{073A0DAA-6AF3-43AB-8588-CEC1D06C72B9}</a:tableStyleId>
              </a:tblPr>
              <a:tblGrid>
                <a:gridCol w="2155579">
                  <a:extLst>
                    <a:ext uri="{9D8B030D-6E8A-4147-A177-3AD203B41FA5}">
                      <a16:colId xmlns:a16="http://schemas.microsoft.com/office/drawing/2014/main" val="4129173130"/>
                    </a:ext>
                  </a:extLst>
                </a:gridCol>
                <a:gridCol w="4757091">
                  <a:extLst>
                    <a:ext uri="{9D8B030D-6E8A-4147-A177-3AD203B41FA5}">
                      <a16:colId xmlns:a16="http://schemas.microsoft.com/office/drawing/2014/main" val="1168611167"/>
                    </a:ext>
                  </a:extLst>
                </a:gridCol>
              </a:tblGrid>
              <a:tr h="383233">
                <a:tc>
                  <a:txBody>
                    <a:bodyPr/>
                    <a:lstStyle/>
                    <a:p>
                      <a:r>
                        <a:rPr lang="en-US" dirty="0"/>
                        <a:t>Exam No</a:t>
                      </a:r>
                      <a:endParaRPr lang="en-IN" dirty="0"/>
                    </a:p>
                  </a:txBody>
                  <a:tcPr/>
                </a:tc>
                <a:tc>
                  <a:txBody>
                    <a:bodyPr/>
                    <a:lstStyle/>
                    <a:p>
                      <a:r>
                        <a:rPr lang="en-US" dirty="0" smtClean="0"/>
                        <a:t>7285</a:t>
                      </a:r>
                      <a:endParaRPr lang="en-IN" dirty="0"/>
                    </a:p>
                  </a:txBody>
                  <a:tcPr/>
                </a:tc>
                <a:extLst>
                  <a:ext uri="{0D108BD9-81ED-4DB2-BD59-A6C34878D82A}">
                    <a16:rowId xmlns:a16="http://schemas.microsoft.com/office/drawing/2014/main" val="794361038"/>
                  </a:ext>
                </a:extLst>
              </a:tr>
              <a:tr h="383233">
                <a:tc>
                  <a:txBody>
                    <a:bodyPr/>
                    <a:lstStyle/>
                    <a:p>
                      <a:r>
                        <a:rPr lang="en-US" dirty="0"/>
                        <a:t>Name</a:t>
                      </a:r>
                      <a:endParaRPr lang="en-IN" dirty="0"/>
                    </a:p>
                  </a:txBody>
                  <a:tcPr/>
                </a:tc>
                <a:tc>
                  <a:txBody>
                    <a:bodyPr/>
                    <a:lstStyle/>
                    <a:p>
                      <a:r>
                        <a:rPr lang="en-IN" dirty="0" err="1"/>
                        <a:t>Zanzmera</a:t>
                      </a:r>
                      <a:r>
                        <a:rPr lang="en-IN" dirty="0"/>
                        <a:t> Pooja B.</a:t>
                      </a:r>
                    </a:p>
                  </a:txBody>
                  <a:tcPr/>
                </a:tc>
                <a:extLst>
                  <a:ext uri="{0D108BD9-81ED-4DB2-BD59-A6C34878D82A}">
                    <a16:rowId xmlns:a16="http://schemas.microsoft.com/office/drawing/2014/main" val="411993"/>
                  </a:ext>
                </a:extLst>
              </a:tr>
              <a:tr h="383233">
                <a:tc>
                  <a:txBody>
                    <a:bodyPr/>
                    <a:lstStyle/>
                    <a:p>
                      <a:r>
                        <a:rPr lang="en-US" dirty="0"/>
                        <a:t>Email Address</a:t>
                      </a:r>
                      <a:endParaRPr lang="en-IN" dirty="0"/>
                    </a:p>
                  </a:txBody>
                  <a:tcPr/>
                </a:tc>
                <a:tc>
                  <a:txBody>
                    <a:bodyPr/>
                    <a:lstStyle/>
                    <a:p>
                      <a:r>
                        <a:rPr lang="en-US" dirty="0"/>
                        <a:t>poojazanzmera31@gmail.com</a:t>
                      </a:r>
                      <a:endParaRPr lang="en-IN" dirty="0"/>
                    </a:p>
                  </a:txBody>
                  <a:tcPr/>
                </a:tc>
                <a:extLst>
                  <a:ext uri="{0D108BD9-81ED-4DB2-BD59-A6C34878D82A}">
                    <a16:rowId xmlns:a16="http://schemas.microsoft.com/office/drawing/2014/main" val="4177592538"/>
                  </a:ext>
                </a:extLst>
              </a:tr>
              <a:tr h="383233">
                <a:tc>
                  <a:txBody>
                    <a:bodyPr/>
                    <a:lstStyle/>
                    <a:p>
                      <a:r>
                        <a:rPr lang="en-US" dirty="0"/>
                        <a:t>Phone no</a:t>
                      </a:r>
                      <a:endParaRPr lang="en-IN" dirty="0"/>
                    </a:p>
                  </a:txBody>
                  <a:tcPr/>
                </a:tc>
                <a:tc>
                  <a:txBody>
                    <a:bodyPr/>
                    <a:lstStyle/>
                    <a:p>
                      <a:r>
                        <a:rPr lang="en-IN" dirty="0"/>
                        <a:t>9879719578</a:t>
                      </a:r>
                    </a:p>
                  </a:txBody>
                  <a:tcPr/>
                </a:tc>
                <a:extLst>
                  <a:ext uri="{0D108BD9-81ED-4DB2-BD59-A6C34878D82A}">
                    <a16:rowId xmlns:a16="http://schemas.microsoft.com/office/drawing/2014/main" val="80650977"/>
                  </a:ext>
                </a:extLst>
              </a:tr>
            </a:tbl>
          </a:graphicData>
        </a:graphic>
      </p:graphicFrame>
      <p:graphicFrame>
        <p:nvGraphicFramePr>
          <p:cNvPr id="5" name="Table 3">
            <a:extLst>
              <a:ext uri="{FF2B5EF4-FFF2-40B4-BE49-F238E27FC236}">
                <a16:creationId xmlns:a16="http://schemas.microsoft.com/office/drawing/2014/main" id="{812E27D0-45A4-5024-EF86-86D6C7FCA10E}"/>
              </a:ext>
            </a:extLst>
          </p:cNvPr>
          <p:cNvGraphicFramePr>
            <a:graphicFrameLocks noGrp="1"/>
          </p:cNvGraphicFramePr>
          <p:nvPr>
            <p:extLst>
              <p:ext uri="{D42A27DB-BD31-4B8C-83A1-F6EECF244321}">
                <p14:modId xmlns:p14="http://schemas.microsoft.com/office/powerpoint/2010/main" val="1134505681"/>
              </p:ext>
            </p:extLst>
          </p:nvPr>
        </p:nvGraphicFramePr>
        <p:xfrm>
          <a:off x="571579" y="2982819"/>
          <a:ext cx="6912670" cy="1463048"/>
        </p:xfrm>
        <a:graphic>
          <a:graphicData uri="http://schemas.openxmlformats.org/drawingml/2006/table">
            <a:tbl>
              <a:tblPr firstRow="1" bandRow="1">
                <a:tableStyleId>{073A0DAA-6AF3-43AB-8588-CEC1D06C72B9}</a:tableStyleId>
              </a:tblPr>
              <a:tblGrid>
                <a:gridCol w="2157671">
                  <a:extLst>
                    <a:ext uri="{9D8B030D-6E8A-4147-A177-3AD203B41FA5}">
                      <a16:colId xmlns:a16="http://schemas.microsoft.com/office/drawing/2014/main" val="4129173130"/>
                    </a:ext>
                  </a:extLst>
                </a:gridCol>
                <a:gridCol w="4754999">
                  <a:extLst>
                    <a:ext uri="{9D8B030D-6E8A-4147-A177-3AD203B41FA5}">
                      <a16:colId xmlns:a16="http://schemas.microsoft.com/office/drawing/2014/main" val="1168611167"/>
                    </a:ext>
                  </a:extLst>
                </a:gridCol>
              </a:tblGrid>
              <a:tr h="365762">
                <a:tc>
                  <a:txBody>
                    <a:bodyPr/>
                    <a:lstStyle/>
                    <a:p>
                      <a:r>
                        <a:rPr lang="en-US" dirty="0"/>
                        <a:t>Exam No</a:t>
                      </a:r>
                      <a:endParaRPr lang="en-IN" dirty="0"/>
                    </a:p>
                  </a:txBody>
                  <a:tcPr/>
                </a:tc>
                <a:tc>
                  <a:txBody>
                    <a:bodyPr/>
                    <a:lstStyle/>
                    <a:p>
                      <a:r>
                        <a:rPr lang="en-US" dirty="0" smtClean="0"/>
                        <a:t>7188</a:t>
                      </a:r>
                      <a:endParaRPr lang="en-IN" dirty="0"/>
                    </a:p>
                  </a:txBody>
                  <a:tcPr/>
                </a:tc>
                <a:extLst>
                  <a:ext uri="{0D108BD9-81ED-4DB2-BD59-A6C34878D82A}">
                    <a16:rowId xmlns:a16="http://schemas.microsoft.com/office/drawing/2014/main" val="794361038"/>
                  </a:ext>
                </a:extLst>
              </a:tr>
              <a:tr h="365762">
                <a:tc>
                  <a:txBody>
                    <a:bodyPr/>
                    <a:lstStyle/>
                    <a:p>
                      <a:r>
                        <a:rPr lang="en-US" dirty="0"/>
                        <a:t>Name</a:t>
                      </a:r>
                      <a:endParaRPr lang="en-IN" dirty="0"/>
                    </a:p>
                  </a:txBody>
                  <a:tcPr/>
                </a:tc>
                <a:tc>
                  <a:txBody>
                    <a:bodyPr/>
                    <a:lstStyle/>
                    <a:p>
                      <a:r>
                        <a:rPr lang="en-IN" dirty="0"/>
                        <a:t>Gohil </a:t>
                      </a:r>
                      <a:r>
                        <a:rPr lang="en-IN" dirty="0" err="1"/>
                        <a:t>Divyraj</a:t>
                      </a:r>
                      <a:r>
                        <a:rPr lang="en-IN" dirty="0"/>
                        <a:t> M.</a:t>
                      </a:r>
                    </a:p>
                  </a:txBody>
                  <a:tcPr/>
                </a:tc>
                <a:extLst>
                  <a:ext uri="{0D108BD9-81ED-4DB2-BD59-A6C34878D82A}">
                    <a16:rowId xmlns:a16="http://schemas.microsoft.com/office/drawing/2014/main" val="411993"/>
                  </a:ext>
                </a:extLst>
              </a:tr>
              <a:tr h="365762">
                <a:tc>
                  <a:txBody>
                    <a:bodyPr/>
                    <a:lstStyle/>
                    <a:p>
                      <a:r>
                        <a:rPr lang="en-US" dirty="0"/>
                        <a:t>Email Address</a:t>
                      </a:r>
                      <a:endParaRPr lang="en-IN" dirty="0"/>
                    </a:p>
                  </a:txBody>
                  <a:tcPr/>
                </a:tc>
                <a:tc>
                  <a:txBody>
                    <a:bodyPr/>
                    <a:lstStyle/>
                    <a:p>
                      <a:r>
                        <a:rPr lang="en-US" dirty="0"/>
                        <a:t>divyrajsinhgohil9585@gmail.com</a:t>
                      </a:r>
                      <a:endParaRPr lang="en-IN" dirty="0"/>
                    </a:p>
                  </a:txBody>
                  <a:tcPr/>
                </a:tc>
                <a:extLst>
                  <a:ext uri="{0D108BD9-81ED-4DB2-BD59-A6C34878D82A}">
                    <a16:rowId xmlns:a16="http://schemas.microsoft.com/office/drawing/2014/main" val="4177592538"/>
                  </a:ext>
                </a:extLst>
              </a:tr>
              <a:tr h="365762">
                <a:tc>
                  <a:txBody>
                    <a:bodyPr/>
                    <a:lstStyle/>
                    <a:p>
                      <a:r>
                        <a:rPr lang="en-US" dirty="0"/>
                        <a:t>Phone no</a:t>
                      </a:r>
                      <a:endParaRPr lang="en-IN" dirty="0"/>
                    </a:p>
                  </a:txBody>
                  <a:tcPr/>
                </a:tc>
                <a:tc>
                  <a:txBody>
                    <a:bodyPr/>
                    <a:lstStyle/>
                    <a:p>
                      <a:r>
                        <a:rPr lang="en-US" dirty="0"/>
                        <a:t>9512128080</a:t>
                      </a:r>
                      <a:endParaRPr lang="en-IN" dirty="0"/>
                    </a:p>
                  </a:txBody>
                  <a:tcPr/>
                </a:tc>
                <a:extLst>
                  <a:ext uri="{0D108BD9-81ED-4DB2-BD59-A6C34878D82A}">
                    <a16:rowId xmlns:a16="http://schemas.microsoft.com/office/drawing/2014/main" val="80650977"/>
                  </a:ext>
                </a:extLst>
              </a:tr>
            </a:tbl>
          </a:graphicData>
        </a:graphic>
      </p:graphicFrame>
      <p:sp>
        <p:nvSpPr>
          <p:cNvPr id="3" name="TextBox 2">
            <a:extLst>
              <a:ext uri="{FF2B5EF4-FFF2-40B4-BE49-F238E27FC236}">
                <a16:creationId xmlns:a16="http://schemas.microsoft.com/office/drawing/2014/main" id="{289B18BC-6B43-BFAD-69B7-53ABBFAC73AE}"/>
              </a:ext>
            </a:extLst>
          </p:cNvPr>
          <p:cNvSpPr txBox="1"/>
          <p:nvPr/>
        </p:nvSpPr>
        <p:spPr>
          <a:xfrm>
            <a:off x="7723150" y="4563325"/>
            <a:ext cx="485949" cy="307777"/>
          </a:xfrm>
          <a:prstGeom prst="rect">
            <a:avLst/>
          </a:prstGeom>
          <a:noFill/>
        </p:spPr>
        <p:txBody>
          <a:bodyPr wrap="square" rtlCol="0">
            <a:spAutoFit/>
          </a:bodyPr>
          <a:lstStyle/>
          <a:p>
            <a:r>
              <a:rPr lang="en-US" dirty="0"/>
              <a:t>2</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AA28-6F40-CA4C-9FF3-5396A7C51D3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61C48DE-5A4C-5646-8309-B643C1185E1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contactreply</a:t>
            </a:r>
            <a:endParaRPr lang="en-US" sz="1400" dirty="0"/>
          </a:p>
          <a:p>
            <a:pPr marL="139700" indent="0">
              <a:buNone/>
            </a:pPr>
            <a:r>
              <a:rPr lang="en-US" sz="1400" b="1" u="sng" dirty="0"/>
              <a:t>Use</a:t>
            </a:r>
            <a:r>
              <a:rPr lang="en-US" sz="1400" dirty="0"/>
              <a:t>:-</a:t>
            </a:r>
            <a:r>
              <a:rPr lang="en-IN" sz="1400" dirty="0"/>
              <a:t>Stores replies from the admin or support team to customer inquiries. It links back to the </a:t>
            </a:r>
            <a:r>
              <a:rPr lang="en-IN" sz="1400" dirty="0" err="1"/>
              <a:t>contactId</a:t>
            </a:r>
            <a:r>
              <a:rPr lang="en-IN" sz="1400" dirty="0"/>
              <a:t> to maintain a conversation thread.</a:t>
            </a:r>
          </a:p>
          <a:p>
            <a:pPr marL="139700" indent="0">
              <a:buNone/>
            </a:pPr>
            <a:endParaRPr lang="en-US" dirty="0"/>
          </a:p>
        </p:txBody>
      </p:sp>
      <p:pic>
        <p:nvPicPr>
          <p:cNvPr id="5" name="Picture 4">
            <a:extLst>
              <a:ext uri="{FF2B5EF4-FFF2-40B4-BE49-F238E27FC236}">
                <a16:creationId xmlns:a16="http://schemas.microsoft.com/office/drawing/2014/main" id="{A30FF842-782F-BF4A-8DB7-E0F6BD9393A4}"/>
              </a:ext>
            </a:extLst>
          </p:cNvPr>
          <p:cNvPicPr>
            <a:picLocks noChangeAspect="1"/>
          </p:cNvPicPr>
          <p:nvPr/>
        </p:nvPicPr>
        <p:blipFill>
          <a:blip r:embed="rId2"/>
          <a:stretch>
            <a:fillRect/>
          </a:stretch>
        </p:blipFill>
        <p:spPr>
          <a:xfrm>
            <a:off x="740700" y="2685981"/>
            <a:ext cx="7722600" cy="1748118"/>
          </a:xfrm>
          <a:prstGeom prst="rect">
            <a:avLst/>
          </a:prstGeom>
        </p:spPr>
      </p:pic>
    </p:spTree>
    <p:extLst>
      <p:ext uri="{BB962C8B-B14F-4D97-AF65-F5344CB8AC3E}">
        <p14:creationId xmlns:p14="http://schemas.microsoft.com/office/powerpoint/2010/main" val="1439379278"/>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BE94-FCB0-D442-BC44-8020A59566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D4DB449-FF41-CD4D-A9DE-1C9BD3071303}"/>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delivery_boys</a:t>
            </a:r>
            <a:endParaRPr lang="en-US" sz="1400" dirty="0"/>
          </a:p>
          <a:p>
            <a:pPr marL="139700" indent="0">
              <a:buNone/>
            </a:pPr>
            <a:r>
              <a:rPr lang="en-US" sz="1400" b="1" u="sng" dirty="0"/>
              <a:t>Use</a:t>
            </a:r>
            <a:r>
              <a:rPr lang="en-US" sz="1400" dirty="0"/>
              <a:t>:-</a:t>
            </a:r>
            <a:r>
              <a:rPr lang="en-IN" sz="1400" dirty="0"/>
              <a:t>Maintains information about delivery personnel, including their login credentials, vehicle type, and status. It helps in assigning orders to delivery agents.</a:t>
            </a:r>
            <a:endParaRPr lang="en-US" sz="1400" dirty="0"/>
          </a:p>
          <a:p>
            <a:endParaRPr lang="en-US" dirty="0"/>
          </a:p>
        </p:txBody>
      </p:sp>
      <p:pic>
        <p:nvPicPr>
          <p:cNvPr id="5" name="Picture 4">
            <a:extLst>
              <a:ext uri="{FF2B5EF4-FFF2-40B4-BE49-F238E27FC236}">
                <a16:creationId xmlns:a16="http://schemas.microsoft.com/office/drawing/2014/main" id="{30ED84D4-0633-0441-8FFF-AB5C1D237518}"/>
              </a:ext>
            </a:extLst>
          </p:cNvPr>
          <p:cNvPicPr>
            <a:picLocks noChangeAspect="1"/>
          </p:cNvPicPr>
          <p:nvPr/>
        </p:nvPicPr>
        <p:blipFill>
          <a:blip r:embed="rId2"/>
          <a:stretch>
            <a:fillRect/>
          </a:stretch>
        </p:blipFill>
        <p:spPr>
          <a:xfrm>
            <a:off x="710700" y="2014248"/>
            <a:ext cx="7722600" cy="2764252"/>
          </a:xfrm>
          <a:prstGeom prst="rect">
            <a:avLst/>
          </a:prstGeom>
        </p:spPr>
      </p:pic>
    </p:spTree>
    <p:extLst>
      <p:ext uri="{BB962C8B-B14F-4D97-AF65-F5344CB8AC3E}">
        <p14:creationId xmlns:p14="http://schemas.microsoft.com/office/powerpoint/2010/main" val="208721245"/>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EDA1-0BC0-E948-B7C9-83241340233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149068-243D-684C-A3D9-A14F28F6158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feedback</a:t>
            </a:r>
            <a:endParaRPr lang="en-US" sz="1400" dirty="0"/>
          </a:p>
          <a:p>
            <a:pPr marL="139700" indent="0">
              <a:buNone/>
            </a:pPr>
            <a:r>
              <a:rPr lang="en-US" sz="1400" b="1" u="sng" dirty="0"/>
              <a:t>Use</a:t>
            </a:r>
            <a:r>
              <a:rPr lang="en-US" sz="1400" dirty="0"/>
              <a:t>:-</a:t>
            </a:r>
            <a:r>
              <a:rPr lang="en-IN" sz="1400" dirty="0"/>
              <a:t>Stores customer feedback, including email, rating (1-5), and optional comments. This helps in </a:t>
            </a:r>
            <a:r>
              <a:rPr lang="en-IN" sz="1400" dirty="0" err="1"/>
              <a:t>analyzing</a:t>
            </a:r>
            <a:r>
              <a:rPr lang="en-IN" sz="1400" dirty="0"/>
              <a:t> customer satisfaction.</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8E82DC01-323C-9D4A-8AB9-3519F7E402BE}"/>
              </a:ext>
            </a:extLst>
          </p:cNvPr>
          <p:cNvPicPr>
            <a:picLocks noChangeAspect="1"/>
          </p:cNvPicPr>
          <p:nvPr/>
        </p:nvPicPr>
        <p:blipFill>
          <a:blip r:embed="rId2"/>
          <a:stretch>
            <a:fillRect/>
          </a:stretch>
        </p:blipFill>
        <p:spPr>
          <a:xfrm>
            <a:off x="770700" y="2748220"/>
            <a:ext cx="7662600" cy="1660585"/>
          </a:xfrm>
          <a:prstGeom prst="rect">
            <a:avLst/>
          </a:prstGeom>
        </p:spPr>
      </p:pic>
    </p:spTree>
    <p:extLst>
      <p:ext uri="{BB962C8B-B14F-4D97-AF65-F5344CB8AC3E}">
        <p14:creationId xmlns:p14="http://schemas.microsoft.com/office/powerpoint/2010/main" val="158993671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52D2-98AE-9945-906A-069ADD6C287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53163B-BA30-864E-93C4-A516153D23FE}"/>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likes</a:t>
            </a:r>
            <a:endParaRPr lang="en-US" sz="1400" dirty="0"/>
          </a:p>
          <a:p>
            <a:pPr marL="139700" indent="0">
              <a:buNone/>
            </a:pPr>
            <a:r>
              <a:rPr lang="en-US" sz="1400" b="1" u="sng" dirty="0"/>
              <a:t>Use</a:t>
            </a:r>
            <a:r>
              <a:rPr lang="en-US" sz="1400" dirty="0"/>
              <a:t>:-</a:t>
            </a:r>
            <a:r>
              <a:rPr lang="en-IN" sz="1400" dirty="0"/>
              <a:t>Keeps track of pizzas liked by users, allowing the website to show trending or most-liked pizzas.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0CCC1A99-8B00-F446-B808-E13DEA5AF35E}"/>
              </a:ext>
            </a:extLst>
          </p:cNvPr>
          <p:cNvPicPr>
            <a:picLocks noChangeAspect="1"/>
          </p:cNvPicPr>
          <p:nvPr/>
        </p:nvPicPr>
        <p:blipFill>
          <a:blip r:embed="rId2"/>
          <a:stretch>
            <a:fillRect/>
          </a:stretch>
        </p:blipFill>
        <p:spPr>
          <a:xfrm>
            <a:off x="770700" y="2846172"/>
            <a:ext cx="7662600" cy="1520102"/>
          </a:xfrm>
          <a:prstGeom prst="rect">
            <a:avLst/>
          </a:prstGeom>
        </p:spPr>
      </p:pic>
    </p:spTree>
    <p:extLst>
      <p:ext uri="{BB962C8B-B14F-4D97-AF65-F5344CB8AC3E}">
        <p14:creationId xmlns:p14="http://schemas.microsoft.com/office/powerpoint/2010/main" val="3244012720"/>
      </p:ext>
    </p:extLst>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7A96-5E09-9B44-BA6C-E46D50B08D6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C10CE9-39F1-8F44-9805-A540E560BFA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orderitems</a:t>
            </a:r>
            <a:endParaRPr lang="en-US" sz="1400" dirty="0"/>
          </a:p>
          <a:p>
            <a:pPr marL="139700" indent="0">
              <a:buNone/>
            </a:pPr>
            <a:r>
              <a:rPr lang="en-US" sz="1400" b="1" u="sng" dirty="0"/>
              <a:t>Use</a:t>
            </a:r>
            <a:r>
              <a:rPr lang="en-US" sz="1400" dirty="0"/>
              <a:t>:-</a:t>
            </a:r>
            <a:r>
              <a:rPr lang="en-IN" sz="1400" dirty="0"/>
              <a:t>Stores details of individual items within an order, including the pizza ordered, quantity, size, and availability status.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76E92449-65A3-DE48-8990-FF81732ED979}"/>
              </a:ext>
            </a:extLst>
          </p:cNvPr>
          <p:cNvPicPr>
            <a:picLocks noChangeAspect="1"/>
          </p:cNvPicPr>
          <p:nvPr/>
        </p:nvPicPr>
        <p:blipFill>
          <a:blip r:embed="rId2"/>
          <a:stretch>
            <a:fillRect/>
          </a:stretch>
        </p:blipFill>
        <p:spPr>
          <a:xfrm>
            <a:off x="770700" y="2571750"/>
            <a:ext cx="7662600" cy="1796324"/>
          </a:xfrm>
          <a:prstGeom prst="rect">
            <a:avLst/>
          </a:prstGeom>
        </p:spPr>
      </p:pic>
    </p:spTree>
    <p:extLst>
      <p:ext uri="{BB962C8B-B14F-4D97-AF65-F5344CB8AC3E}">
        <p14:creationId xmlns:p14="http://schemas.microsoft.com/office/powerpoint/2010/main" val="2828920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397A-D8CE-B34A-BF25-8E7B3619D40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53DD9EE-6C06-0544-BE51-6B243FC514C7}"/>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orders</a:t>
            </a:r>
            <a:endParaRPr lang="en-US" sz="1400" dirty="0"/>
          </a:p>
          <a:p>
            <a:pPr marL="139700" indent="0">
              <a:buNone/>
            </a:pPr>
            <a:r>
              <a:rPr lang="en-US" sz="1400" b="1" u="sng" dirty="0"/>
              <a:t>Use</a:t>
            </a:r>
            <a:r>
              <a:rPr lang="en-US" sz="1400" dirty="0"/>
              <a:t>:-</a:t>
            </a:r>
            <a:r>
              <a:rPr lang="en-IN" sz="1400" dirty="0"/>
              <a:t>Maintains records of customer orders, including user details, order amount, payment method (cash or online), order status (placed, confirmed, delivered, etc.), and assigned delivery boy.</a:t>
            </a:r>
            <a:endParaRPr lang="en-US" sz="1400" dirty="0"/>
          </a:p>
        </p:txBody>
      </p:sp>
      <p:pic>
        <p:nvPicPr>
          <p:cNvPr id="5" name="Picture 4">
            <a:extLst>
              <a:ext uri="{FF2B5EF4-FFF2-40B4-BE49-F238E27FC236}">
                <a16:creationId xmlns:a16="http://schemas.microsoft.com/office/drawing/2014/main" id="{DA0DEAB2-D41E-8842-8227-75F1330E3520}"/>
              </a:ext>
            </a:extLst>
          </p:cNvPr>
          <p:cNvPicPr>
            <a:picLocks noChangeAspect="1"/>
          </p:cNvPicPr>
          <p:nvPr/>
        </p:nvPicPr>
        <p:blipFill>
          <a:blip r:embed="rId2"/>
          <a:stretch>
            <a:fillRect/>
          </a:stretch>
        </p:blipFill>
        <p:spPr>
          <a:xfrm>
            <a:off x="770700" y="2179782"/>
            <a:ext cx="7662600" cy="2963718"/>
          </a:xfrm>
          <a:prstGeom prst="rect">
            <a:avLst/>
          </a:prstGeom>
        </p:spPr>
      </p:pic>
    </p:spTree>
    <p:extLst>
      <p:ext uri="{BB962C8B-B14F-4D97-AF65-F5344CB8AC3E}">
        <p14:creationId xmlns:p14="http://schemas.microsoft.com/office/powerpoint/2010/main" val="426329242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0E83-CD36-B94A-B7C4-5E1B115BBBB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834BA09-45DC-894F-BED8-8C7A28DB7A5A}"/>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pizza</a:t>
            </a:r>
            <a:endParaRPr lang="en-US" sz="1400" dirty="0"/>
          </a:p>
          <a:p>
            <a:pPr marL="139700" indent="0">
              <a:buNone/>
            </a:pPr>
            <a:r>
              <a:rPr lang="en-US" sz="1400" b="1" u="sng" dirty="0"/>
              <a:t>Use</a:t>
            </a:r>
            <a:r>
              <a:rPr lang="en-US" sz="1400" dirty="0"/>
              <a:t>:-</a:t>
            </a:r>
            <a:r>
              <a:rPr lang="en-IN" sz="1400" dirty="0"/>
              <a:t>This table contains information about pizzas available for order, including name, price, description, category, and availability status.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C342E6F-49D5-844A-84D0-7B5284FF4E3B}"/>
              </a:ext>
            </a:extLst>
          </p:cNvPr>
          <p:cNvPicPr>
            <a:picLocks noChangeAspect="1"/>
          </p:cNvPicPr>
          <p:nvPr/>
        </p:nvPicPr>
        <p:blipFill>
          <a:blip r:embed="rId2"/>
          <a:stretch>
            <a:fillRect/>
          </a:stretch>
        </p:blipFill>
        <p:spPr>
          <a:xfrm>
            <a:off x="770700" y="2482079"/>
            <a:ext cx="7735991" cy="1952723"/>
          </a:xfrm>
          <a:prstGeom prst="rect">
            <a:avLst/>
          </a:prstGeom>
        </p:spPr>
      </p:pic>
    </p:spTree>
    <p:extLst>
      <p:ext uri="{BB962C8B-B14F-4D97-AF65-F5344CB8AC3E}">
        <p14:creationId xmlns:p14="http://schemas.microsoft.com/office/powerpoint/2010/main" val="32388424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274A-32DE-8240-8DF6-9E4E532B254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249058C-F4BA-0D40-A1E7-B260D93B8981}"/>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reviews</a:t>
            </a:r>
            <a:endParaRPr lang="en-US" sz="1400" dirty="0"/>
          </a:p>
          <a:p>
            <a:pPr marL="139700" indent="0">
              <a:buNone/>
            </a:pPr>
            <a:r>
              <a:rPr lang="en-US" sz="1400" b="1" u="sng" dirty="0"/>
              <a:t>Use</a:t>
            </a:r>
            <a:r>
              <a:rPr lang="en-US" sz="1400" dirty="0"/>
              <a:t>:-</a:t>
            </a:r>
            <a:r>
              <a:rPr lang="en-IN" sz="1400" dirty="0"/>
              <a:t>Stores customer reviews and complaints related to orders. Each review is linked to a </a:t>
            </a:r>
            <a:r>
              <a:rPr lang="en-IN" sz="1400" dirty="0" err="1"/>
              <a:t>userId</a:t>
            </a:r>
            <a:r>
              <a:rPr lang="en-IN" sz="1400" dirty="0"/>
              <a:t> and </a:t>
            </a:r>
            <a:r>
              <a:rPr lang="en-IN" sz="1400" dirty="0" err="1"/>
              <a:t>orderId</a:t>
            </a:r>
            <a:r>
              <a:rPr lang="en-IN" sz="1400" dirty="0"/>
              <a:t>, and includes a rating (1-5) and optional complaint text.</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4A6DC747-04E1-E147-A092-89AEE5062AE2}"/>
              </a:ext>
            </a:extLst>
          </p:cNvPr>
          <p:cNvPicPr>
            <a:picLocks noChangeAspect="1"/>
          </p:cNvPicPr>
          <p:nvPr/>
        </p:nvPicPr>
        <p:blipFill>
          <a:blip r:embed="rId2"/>
          <a:stretch>
            <a:fillRect/>
          </a:stretch>
        </p:blipFill>
        <p:spPr>
          <a:xfrm>
            <a:off x="770700" y="2571750"/>
            <a:ext cx="7662600" cy="1816821"/>
          </a:xfrm>
          <a:prstGeom prst="rect">
            <a:avLst/>
          </a:prstGeom>
        </p:spPr>
      </p:pic>
    </p:spTree>
    <p:extLst>
      <p:ext uri="{BB962C8B-B14F-4D97-AF65-F5344CB8AC3E}">
        <p14:creationId xmlns:p14="http://schemas.microsoft.com/office/powerpoint/2010/main" val="17083802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CE93-0410-694E-A2FB-F4557C42C9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F646554-F949-5A4E-A125-3C9C749DAFCC}"/>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sitedetail</a:t>
            </a:r>
            <a:endParaRPr lang="en-US" sz="1400" dirty="0"/>
          </a:p>
          <a:p>
            <a:pPr marL="139700" indent="0">
              <a:buNone/>
            </a:pPr>
            <a:r>
              <a:rPr lang="en-US" sz="1400" b="1" u="sng" dirty="0"/>
              <a:t>Use</a:t>
            </a:r>
            <a:r>
              <a:rPr lang="en-US" sz="1400" dirty="0"/>
              <a:t>:-</a:t>
            </a:r>
            <a:r>
              <a:rPr lang="en-IN" sz="1400" dirty="0"/>
              <a:t>Stores website-related details like system name, email, contact numbers, and address. This is useful for website settings and customer support information.</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3E1D77D-5086-CB4F-A2DB-3C4870475CEC}"/>
              </a:ext>
            </a:extLst>
          </p:cNvPr>
          <p:cNvPicPr>
            <a:picLocks noChangeAspect="1"/>
          </p:cNvPicPr>
          <p:nvPr/>
        </p:nvPicPr>
        <p:blipFill>
          <a:blip r:embed="rId2"/>
          <a:stretch>
            <a:fillRect/>
          </a:stretch>
        </p:blipFill>
        <p:spPr>
          <a:xfrm>
            <a:off x="770700" y="2333652"/>
            <a:ext cx="7662600" cy="2157211"/>
          </a:xfrm>
          <a:prstGeom prst="rect">
            <a:avLst/>
          </a:prstGeom>
        </p:spPr>
      </p:pic>
    </p:spTree>
    <p:extLst>
      <p:ext uri="{BB962C8B-B14F-4D97-AF65-F5344CB8AC3E}">
        <p14:creationId xmlns:p14="http://schemas.microsoft.com/office/powerpoint/2010/main" val="2688826280"/>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557F-1923-1F4B-A261-56896AF602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1D27E3B-CC55-BD4A-A55A-731133365DD4}"/>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users</a:t>
            </a:r>
            <a:endParaRPr lang="en-US" sz="1400" dirty="0"/>
          </a:p>
          <a:p>
            <a:pPr marL="139700" indent="0">
              <a:buNone/>
            </a:pPr>
            <a:r>
              <a:rPr lang="en-US" sz="1400" b="1" u="sng" dirty="0"/>
              <a:t>Use</a:t>
            </a:r>
            <a:r>
              <a:rPr lang="en-US" sz="1400" dirty="0"/>
              <a:t>:-</a:t>
            </a:r>
            <a:r>
              <a:rPr lang="en-IN" sz="1400" dirty="0"/>
              <a:t>Maintains user account information, including login credentials, name, contact details, account type (user/admin), and status (active/blocked).</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C8E946C-5C82-8046-8729-59CC3220BAE8}"/>
              </a:ext>
            </a:extLst>
          </p:cNvPr>
          <p:cNvPicPr>
            <a:picLocks noChangeAspect="1"/>
          </p:cNvPicPr>
          <p:nvPr/>
        </p:nvPicPr>
        <p:blipFill>
          <a:blip r:embed="rId2"/>
          <a:stretch>
            <a:fillRect/>
          </a:stretch>
        </p:blipFill>
        <p:spPr>
          <a:xfrm>
            <a:off x="770700" y="2006043"/>
            <a:ext cx="7662600" cy="2669007"/>
          </a:xfrm>
          <a:prstGeom prst="rect">
            <a:avLst/>
          </a:prstGeom>
        </p:spPr>
      </p:pic>
    </p:spTree>
    <p:extLst>
      <p:ext uri="{BB962C8B-B14F-4D97-AF65-F5344CB8AC3E}">
        <p14:creationId xmlns:p14="http://schemas.microsoft.com/office/powerpoint/2010/main" val="40381683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D94DEF4C-5C38-831B-884D-793B62BA492A}"/>
              </a:ext>
            </a:extLst>
          </p:cNvPr>
          <p:cNvGraphicFramePr>
            <a:graphicFrameLocks noGrp="1"/>
          </p:cNvGraphicFramePr>
          <p:nvPr>
            <p:extLst>
              <p:ext uri="{D42A27DB-BD31-4B8C-83A1-F6EECF244321}">
                <p14:modId xmlns:p14="http://schemas.microsoft.com/office/powerpoint/2010/main" val="3345915803"/>
              </p:ext>
            </p:extLst>
          </p:nvPr>
        </p:nvGraphicFramePr>
        <p:xfrm>
          <a:off x="554411" y="1090990"/>
          <a:ext cx="5982346" cy="1474978"/>
        </p:xfrm>
        <a:graphic>
          <a:graphicData uri="http://schemas.openxmlformats.org/drawingml/2006/table">
            <a:tbl>
              <a:tblPr firstRow="1" bandRow="1">
                <a:tableStyleId>{073A0DAA-6AF3-43AB-8588-CEC1D06C72B9}</a:tableStyleId>
              </a:tblPr>
              <a:tblGrid>
                <a:gridCol w="1867285">
                  <a:extLst>
                    <a:ext uri="{9D8B030D-6E8A-4147-A177-3AD203B41FA5}">
                      <a16:colId xmlns:a16="http://schemas.microsoft.com/office/drawing/2014/main" val="4129173130"/>
                    </a:ext>
                  </a:extLst>
                </a:gridCol>
                <a:gridCol w="4115061">
                  <a:extLst>
                    <a:ext uri="{9D8B030D-6E8A-4147-A177-3AD203B41FA5}">
                      <a16:colId xmlns:a16="http://schemas.microsoft.com/office/drawing/2014/main" val="1168611167"/>
                    </a:ext>
                  </a:extLst>
                </a:gridCol>
              </a:tblGrid>
              <a:tr h="350446">
                <a:tc>
                  <a:txBody>
                    <a:bodyPr/>
                    <a:lstStyle/>
                    <a:p>
                      <a:r>
                        <a:rPr lang="en-US" dirty="0"/>
                        <a:t>Exam No</a:t>
                      </a:r>
                      <a:endParaRPr lang="en-IN" dirty="0"/>
                    </a:p>
                  </a:txBody>
                  <a:tcPr/>
                </a:tc>
                <a:tc>
                  <a:txBody>
                    <a:bodyPr/>
                    <a:lstStyle/>
                    <a:p>
                      <a:r>
                        <a:rPr lang="en-US" dirty="0" smtClean="0"/>
                        <a:t>7275</a:t>
                      </a:r>
                      <a:endParaRPr lang="en-IN" dirty="0"/>
                    </a:p>
                  </a:txBody>
                  <a:tcPr/>
                </a:tc>
                <a:extLst>
                  <a:ext uri="{0D108BD9-81ED-4DB2-BD59-A6C34878D82A}">
                    <a16:rowId xmlns:a16="http://schemas.microsoft.com/office/drawing/2014/main" val="794361038"/>
                  </a:ext>
                </a:extLst>
              </a:tr>
              <a:tr h="350446">
                <a:tc>
                  <a:txBody>
                    <a:bodyPr/>
                    <a:lstStyle/>
                    <a:p>
                      <a:r>
                        <a:rPr lang="en-US" dirty="0"/>
                        <a:t>Name</a:t>
                      </a:r>
                      <a:endParaRPr lang="en-IN" dirty="0"/>
                    </a:p>
                  </a:txBody>
                  <a:tcPr/>
                </a:tc>
                <a:tc>
                  <a:txBody>
                    <a:bodyPr/>
                    <a:lstStyle/>
                    <a:p>
                      <a:r>
                        <a:rPr lang="en-IN" dirty="0" err="1"/>
                        <a:t>Vamja</a:t>
                      </a:r>
                      <a:r>
                        <a:rPr lang="en-IN" dirty="0"/>
                        <a:t> </a:t>
                      </a:r>
                      <a:r>
                        <a:rPr lang="en-IN" dirty="0" err="1"/>
                        <a:t>Vardhit</a:t>
                      </a:r>
                      <a:r>
                        <a:rPr lang="en-IN" dirty="0"/>
                        <a:t> P.</a:t>
                      </a:r>
                    </a:p>
                  </a:txBody>
                  <a:tcPr/>
                </a:tc>
                <a:extLst>
                  <a:ext uri="{0D108BD9-81ED-4DB2-BD59-A6C34878D82A}">
                    <a16:rowId xmlns:a16="http://schemas.microsoft.com/office/drawing/2014/main" val="411993"/>
                  </a:ext>
                </a:extLst>
              </a:tr>
              <a:tr h="423640">
                <a:tc>
                  <a:txBody>
                    <a:bodyPr/>
                    <a:lstStyle/>
                    <a:p>
                      <a:r>
                        <a:rPr lang="en-US" dirty="0"/>
                        <a:t>Email Address</a:t>
                      </a:r>
                      <a:endParaRPr lang="en-IN" dirty="0"/>
                    </a:p>
                  </a:txBody>
                  <a:tcPr/>
                </a:tc>
                <a:tc>
                  <a:txBody>
                    <a:bodyPr/>
                    <a:lstStyle/>
                    <a:p>
                      <a:r>
                        <a:rPr lang="en-US" dirty="0"/>
                        <a:t>vamjavardhit461@gmail.com</a:t>
                      </a:r>
                      <a:endParaRPr lang="en-IN" dirty="0"/>
                    </a:p>
                  </a:txBody>
                  <a:tcPr/>
                </a:tc>
                <a:extLst>
                  <a:ext uri="{0D108BD9-81ED-4DB2-BD59-A6C34878D82A}">
                    <a16:rowId xmlns:a16="http://schemas.microsoft.com/office/drawing/2014/main" val="4177592538"/>
                  </a:ext>
                </a:extLst>
              </a:tr>
              <a:tr h="350446">
                <a:tc>
                  <a:txBody>
                    <a:bodyPr/>
                    <a:lstStyle/>
                    <a:p>
                      <a:r>
                        <a:rPr lang="en-US" dirty="0"/>
                        <a:t>Phone no</a:t>
                      </a:r>
                      <a:endParaRPr lang="en-IN" dirty="0"/>
                    </a:p>
                  </a:txBody>
                  <a:tcPr/>
                </a:tc>
                <a:tc>
                  <a:txBody>
                    <a:bodyPr/>
                    <a:lstStyle/>
                    <a:p>
                      <a:r>
                        <a:rPr lang="en-IN" dirty="0"/>
                        <a:t>8238648728</a:t>
                      </a:r>
                    </a:p>
                  </a:txBody>
                  <a:tcPr/>
                </a:tc>
                <a:extLst>
                  <a:ext uri="{0D108BD9-81ED-4DB2-BD59-A6C34878D82A}">
                    <a16:rowId xmlns:a16="http://schemas.microsoft.com/office/drawing/2014/main" val="80650977"/>
                  </a:ext>
                </a:extLst>
              </a:tr>
            </a:tbl>
          </a:graphicData>
        </a:graphic>
      </p:graphicFrame>
      <p:sp>
        <p:nvSpPr>
          <p:cNvPr id="4" name="TextBox 3">
            <a:extLst>
              <a:ext uri="{FF2B5EF4-FFF2-40B4-BE49-F238E27FC236}">
                <a16:creationId xmlns:a16="http://schemas.microsoft.com/office/drawing/2014/main" id="{4D2AC515-89E4-8866-61EF-F98811A3F7A8}"/>
              </a:ext>
            </a:extLst>
          </p:cNvPr>
          <p:cNvSpPr txBox="1"/>
          <p:nvPr/>
        </p:nvSpPr>
        <p:spPr>
          <a:xfrm>
            <a:off x="7723151" y="4511176"/>
            <a:ext cx="485949" cy="307777"/>
          </a:xfrm>
          <a:prstGeom prst="rect">
            <a:avLst/>
          </a:prstGeom>
          <a:noFill/>
        </p:spPr>
        <p:txBody>
          <a:bodyPr wrap="square" rtlCol="0">
            <a:spAutoFit/>
          </a:bodyPr>
          <a:lstStyle/>
          <a:p>
            <a:r>
              <a:rPr lang="en-US" dirty="0"/>
              <a:t>3</a:t>
            </a:r>
            <a:endParaRPr lang="en-IN" dirty="0"/>
          </a:p>
        </p:txBody>
      </p:sp>
      <p:sp>
        <p:nvSpPr>
          <p:cNvPr id="7" name="Google Shape;887;p27"/>
          <p:cNvSpPr txBox="1">
            <a:spLocks noGrp="1"/>
          </p:cNvSpPr>
          <p:nvPr>
            <p:ph type="ctrTitle"/>
          </p:nvPr>
        </p:nvSpPr>
        <p:spPr>
          <a:xfrm flipH="1">
            <a:off x="240291" y="450795"/>
            <a:ext cx="3527425" cy="5778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Personal Profile</a:t>
            </a:r>
            <a:endParaRPr dirty="0"/>
          </a:p>
        </p:txBody>
      </p:sp>
    </p:spTree>
    <p:extLst>
      <p:ext uri="{BB962C8B-B14F-4D97-AF65-F5344CB8AC3E}">
        <p14:creationId xmlns:p14="http://schemas.microsoft.com/office/powerpoint/2010/main" val="306090362"/>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4CA4-0CC6-B645-B8E9-00AD102A86B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B87689-7CF0-B34A-97E8-A5BBC9547A80}"/>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viewcart</a:t>
            </a:r>
            <a:endParaRPr lang="en-US" sz="1400" dirty="0"/>
          </a:p>
          <a:p>
            <a:pPr marL="139700" indent="0">
              <a:buNone/>
            </a:pPr>
            <a:r>
              <a:rPr lang="en-US" sz="1400" b="1" u="sng" dirty="0"/>
              <a:t>Use</a:t>
            </a:r>
            <a:r>
              <a:rPr lang="en-US" sz="1400" dirty="0"/>
              <a:t>:-</a:t>
            </a:r>
            <a:r>
              <a:rPr lang="en-IN" sz="1400" dirty="0"/>
              <a:t>Stores items added to the shopping cart by users before placing an order. It tracks the pizza ID, quantity, selected size, and the user who added it.</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23D62B46-E860-D34E-B105-02F9C132375C}"/>
              </a:ext>
            </a:extLst>
          </p:cNvPr>
          <p:cNvPicPr>
            <a:picLocks noChangeAspect="1"/>
          </p:cNvPicPr>
          <p:nvPr/>
        </p:nvPicPr>
        <p:blipFill>
          <a:blip r:embed="rId2"/>
          <a:stretch>
            <a:fillRect/>
          </a:stretch>
        </p:blipFill>
        <p:spPr>
          <a:xfrm>
            <a:off x="770700" y="2489903"/>
            <a:ext cx="7662600" cy="1881655"/>
          </a:xfrm>
          <a:prstGeom prst="rect">
            <a:avLst/>
          </a:prstGeom>
        </p:spPr>
      </p:pic>
    </p:spTree>
    <p:extLst>
      <p:ext uri="{BB962C8B-B14F-4D97-AF65-F5344CB8AC3E}">
        <p14:creationId xmlns:p14="http://schemas.microsoft.com/office/powerpoint/2010/main" val="28381376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069254-BF19-4242-8B87-DDE9F06E658E}"/>
              </a:ext>
            </a:extLst>
          </p:cNvPr>
          <p:cNvSpPr>
            <a:spLocks noGrp="1"/>
          </p:cNvSpPr>
          <p:nvPr>
            <p:ph type="ctrTitle"/>
          </p:nvPr>
        </p:nvSpPr>
        <p:spPr>
          <a:xfrm flipH="1">
            <a:off x="770700" y="326683"/>
            <a:ext cx="4463100" cy="577800"/>
          </a:xfrm>
        </p:spPr>
        <p:txBody>
          <a:bodyPr/>
          <a:lstStyle/>
          <a:p>
            <a:r>
              <a:rPr lang="en-US" dirty="0"/>
              <a:t>Conclusion</a:t>
            </a:r>
            <a:endParaRPr lang="en-IN" dirty="0"/>
          </a:p>
        </p:txBody>
      </p:sp>
      <p:sp>
        <p:nvSpPr>
          <p:cNvPr id="4" name="Subtitle 3">
            <a:extLst>
              <a:ext uri="{FF2B5EF4-FFF2-40B4-BE49-F238E27FC236}">
                <a16:creationId xmlns:a16="http://schemas.microsoft.com/office/drawing/2014/main" id="{8AAC9D84-EC4D-44CE-8F8A-858C202310C3}"/>
              </a:ext>
            </a:extLst>
          </p:cNvPr>
          <p:cNvSpPr>
            <a:spLocks noGrp="1"/>
          </p:cNvSpPr>
          <p:nvPr>
            <p:ph type="subTitle" idx="1"/>
          </p:nvPr>
        </p:nvSpPr>
        <p:spPr>
          <a:xfrm>
            <a:off x="770700" y="992372"/>
            <a:ext cx="7662600" cy="3672691"/>
          </a:xfrm>
        </p:spPr>
        <p:txBody>
          <a:bodyPr anchor="t"/>
          <a:lstStyle/>
          <a:p>
            <a:pPr marL="285750" indent="-285750">
              <a:lnSpc>
                <a:spcPct val="150000"/>
              </a:lnSpc>
              <a:buSzPts val="1100"/>
              <a:buFont typeface="Wingdings" pitchFamily="2" charset="2"/>
              <a:buChar char="q"/>
              <a:tabLst>
                <a:tab pos="889635" algn="l"/>
              </a:tabLst>
            </a:pPr>
            <a:r>
              <a:rPr lang="en-IN" sz="1300" dirty="0">
                <a:latin typeface="Times New Roman" panose="02020603050405020304" pitchFamily="18" charset="0"/>
                <a:cs typeface="Times New Roman" panose="02020603050405020304" pitchFamily="18" charset="0"/>
              </a:rPr>
              <a:t>The </a:t>
            </a:r>
            <a:r>
              <a:rPr lang="en-IN" sz="1300" b="1" dirty="0">
                <a:latin typeface="Times New Roman" panose="02020603050405020304" pitchFamily="18" charset="0"/>
                <a:cs typeface="Times New Roman" panose="02020603050405020304" pitchFamily="18" charset="0"/>
              </a:rPr>
              <a:t>Pizza-World</a:t>
            </a:r>
            <a:r>
              <a:rPr lang="en-IN" sz="1300" dirty="0">
                <a:latin typeface="Times New Roman" panose="02020603050405020304" pitchFamily="18" charset="0"/>
                <a:cs typeface="Times New Roman" panose="02020603050405020304" pitchFamily="18" charset="0"/>
              </a:rPr>
              <a:t> online food delivery system has been successfully designed and implemented to provide a seamless, user-friendly experience for customers, administrators, and delivery personnel. This project efficiently integrates food ordering, order management, and delivery tracking into a single platform, ensuring smooth and secure transactions. With a well-structured </a:t>
            </a:r>
            <a:r>
              <a:rPr lang="en-IN" sz="1300" b="1" dirty="0">
                <a:latin typeface="Times New Roman" panose="02020603050405020304" pitchFamily="18" charset="0"/>
                <a:cs typeface="Times New Roman" panose="02020603050405020304" pitchFamily="18" charset="0"/>
              </a:rPr>
              <a:t>User Panel, Admin Panel, and Delivery Boy Panel</a:t>
            </a:r>
            <a:r>
              <a:rPr lang="en-IN" sz="1300" dirty="0">
                <a:latin typeface="Times New Roman" panose="02020603050405020304" pitchFamily="18" charset="0"/>
                <a:cs typeface="Times New Roman" panose="02020603050405020304" pitchFamily="18" charset="0"/>
              </a:rPr>
              <a:t>, the system allows users to browse various food categories, customize their orders, add </a:t>
            </a:r>
            <a:r>
              <a:rPr lang="en-IN" sz="1300" dirty="0" err="1">
                <a:latin typeface="Times New Roman" panose="02020603050405020304" pitchFamily="18" charset="0"/>
                <a:cs typeface="Times New Roman" panose="02020603050405020304" pitchFamily="18" charset="0"/>
              </a:rPr>
              <a:t>favorite</a:t>
            </a:r>
            <a:r>
              <a:rPr lang="en-IN" sz="1300" dirty="0">
                <a:latin typeface="Times New Roman" panose="02020603050405020304" pitchFamily="18" charset="0"/>
                <a:cs typeface="Times New Roman" panose="02020603050405020304" pitchFamily="18" charset="0"/>
              </a:rPr>
              <a:t> items, and place orders using either </a:t>
            </a:r>
            <a:r>
              <a:rPr lang="en-IN" sz="1300" b="1" dirty="0">
                <a:latin typeface="Times New Roman" panose="02020603050405020304" pitchFamily="18" charset="0"/>
                <a:cs typeface="Times New Roman" panose="02020603050405020304" pitchFamily="18" charset="0"/>
              </a:rPr>
              <a:t>online payment or cash on delivery (COD).</a:t>
            </a:r>
          </a:p>
          <a:p>
            <a:pPr marL="0" indent="0">
              <a:lnSpc>
                <a:spcPct val="150000"/>
              </a:lnSpc>
              <a:buSzPts val="1100"/>
              <a:buNone/>
              <a:tabLst>
                <a:tab pos="889635" algn="l"/>
              </a:tabLst>
            </a:pPr>
            <a:endParaRPr lang="en-IN" sz="1300" dirty="0">
              <a:effectLst/>
              <a:latin typeface="Times New Roman" panose="02020603050405020304" pitchFamily="18" charset="0"/>
              <a:ea typeface="Tahoma" panose="020B0604030504040204" pitchFamily="34" charset="0"/>
              <a:cs typeface="Times New Roman" pitchFamily="18" charset="0"/>
            </a:endParaRPr>
          </a:p>
          <a:p>
            <a:pPr marL="285750" indent="-285750">
              <a:lnSpc>
                <a:spcPct val="150000"/>
              </a:lnSpc>
              <a:buSzPts val="1100"/>
              <a:buFont typeface="Wingdings" pitchFamily="2" charset="2"/>
              <a:buChar char="q"/>
              <a:tabLst>
                <a:tab pos="889635" algn="l"/>
              </a:tabLst>
            </a:pPr>
            <a:r>
              <a:rPr lang="en-US" sz="1300" dirty="0">
                <a:effectLst/>
                <a:latin typeface="Times New Roman" panose="02020603050405020304" pitchFamily="18" charset="0"/>
                <a:ea typeface="Calibri" panose="020F0502020204030204" pitchFamily="34" charset="0"/>
                <a:cs typeface="Times New Roman" pitchFamily="18" charset="0"/>
              </a:rPr>
              <a:t>I must tell you that if you are looking for such an online system for your business then you are at the right place. Feel free to contact me for this project or similar projects like the online ordering system for a Restaurant. Through a thorough Requirement Analysis and Feasibility Analysis, we identified the needs and expectations of our target users and determined the technical and financial viability of the project.</a:t>
            </a:r>
            <a:endParaRPr lang="en-IN" sz="1300" dirty="0">
              <a:effectLst/>
              <a:latin typeface="Times New Roman" panose="02020603050405020304" pitchFamily="18" charset="0"/>
              <a:ea typeface="Calibri" panose="020F0502020204030204" pitchFamily="34" charset="0"/>
              <a:cs typeface="Times New Roman" pitchFamily="18" charset="0"/>
            </a:endParaRPr>
          </a:p>
          <a:p>
            <a:pPr marL="285750" indent="-285750">
              <a:buSzPts val="1100"/>
              <a:buFont typeface="Arial" panose="020B0604020202020204" pitchFamily="34" charset="0"/>
              <a:buChar char="•"/>
              <a:tabLst>
                <a:tab pos="889635" algn="l"/>
              </a:tabLst>
            </a:pPr>
            <a:endParaRPr lang="en-IN" sz="1400" dirty="0">
              <a:effectLst/>
              <a:latin typeface="Times New Roman" panose="02020603050405020304" pitchFamily="18" charset="0"/>
              <a:ea typeface="Wingdings" panose="05000000000000000000" pitchFamily="2" charset="2"/>
              <a:cs typeface="Times New Roman" panose="02020603050405020304" pitchFamily="18" charset="0"/>
            </a:endParaRPr>
          </a:p>
        </p:txBody>
      </p:sp>
      <p:sp>
        <p:nvSpPr>
          <p:cNvPr id="5" name="Action Button: Go Home 4">
            <a:hlinkClick r:id="rId2" action="ppaction://hlinksldjump" highlightClick="1"/>
            <a:extLst>
              <a:ext uri="{FF2B5EF4-FFF2-40B4-BE49-F238E27FC236}">
                <a16:creationId xmlns:a16="http://schemas.microsoft.com/office/drawing/2014/main" id="{EB126E7C-4A2E-4B9F-8D30-1E633C4BDDCA}"/>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DC59F85-098B-1AA1-7706-88C08E4452B1}"/>
              </a:ext>
            </a:extLst>
          </p:cNvPr>
          <p:cNvSpPr txBox="1"/>
          <p:nvPr/>
        </p:nvSpPr>
        <p:spPr>
          <a:xfrm>
            <a:off x="7723151" y="4511176"/>
            <a:ext cx="485949" cy="307777"/>
          </a:xfrm>
          <a:prstGeom prst="rect">
            <a:avLst/>
          </a:prstGeom>
          <a:noFill/>
        </p:spPr>
        <p:txBody>
          <a:bodyPr wrap="square" rtlCol="0">
            <a:spAutoFit/>
          </a:bodyPr>
          <a:lstStyle/>
          <a:p>
            <a:r>
              <a:rPr lang="en-US" dirty="0"/>
              <a:t>15</a:t>
            </a:r>
            <a:endParaRPr lang="en-IN" dirty="0"/>
          </a:p>
        </p:txBody>
      </p:sp>
    </p:spTree>
    <p:extLst>
      <p:ext uri="{BB962C8B-B14F-4D97-AF65-F5344CB8AC3E}">
        <p14:creationId xmlns:p14="http://schemas.microsoft.com/office/powerpoint/2010/main" val="1753501995"/>
      </p:ext>
    </p:extLst>
  </p:cSld>
  <p:clrMapOvr>
    <a:masterClrMapping/>
  </p:clrMapOvr>
  <mc:AlternateContent xmlns:mc="http://schemas.openxmlformats.org/markup-compatibility/2006" xmlns:p14="http://schemas.microsoft.com/office/powerpoint/2010/main">
    <mc:Choice Requires="p14">
      <p:transition spd="slow" p14:dur="2250">
        <p14:honeycomb/>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AAC9D84-EC4D-44CE-8F8A-858C202310C3}"/>
              </a:ext>
            </a:extLst>
          </p:cNvPr>
          <p:cNvSpPr>
            <a:spLocks noGrp="1"/>
          </p:cNvSpPr>
          <p:nvPr>
            <p:ph type="subTitle" idx="1"/>
          </p:nvPr>
        </p:nvSpPr>
        <p:spPr>
          <a:xfrm>
            <a:off x="740700" y="1023121"/>
            <a:ext cx="7662600" cy="3162303"/>
          </a:xfrm>
        </p:spPr>
        <p:txBody>
          <a:bodyPr anchor="t"/>
          <a:lstStyle/>
          <a:p>
            <a:pPr marL="342900" lvl="0" indent="-342900">
              <a:spcBef>
                <a:spcPts val="465"/>
              </a:spcBef>
              <a:spcAft>
                <a:spcPts val="0"/>
              </a:spcAft>
              <a:buFont typeface="Wingdings" panose="05000000000000000000" pitchFamily="2" charset="2"/>
              <a:buChar char=""/>
              <a:tabLst>
                <a:tab pos="661035" algn="l"/>
              </a:tabLst>
            </a:pPr>
            <a:r>
              <a:rPr lang="en-US" sz="1800" b="1" dirty="0">
                <a:effectLst/>
                <a:ea typeface="Arial" panose="020B0604020202020204" pitchFamily="34" charset="0"/>
              </a:rPr>
              <a:t>Website</a:t>
            </a:r>
            <a:r>
              <a:rPr lang="en-US" sz="1800" b="1" spc="-5" dirty="0">
                <a:effectLst/>
                <a:ea typeface="Arial" panose="020B0604020202020204" pitchFamily="34" charset="0"/>
              </a:rPr>
              <a:t> </a:t>
            </a:r>
            <a:r>
              <a:rPr lang="en-US" sz="1800" b="1" dirty="0">
                <a:effectLst/>
                <a:ea typeface="Arial" panose="020B0604020202020204" pitchFamily="34" charset="0"/>
              </a:rPr>
              <a:t>:-</a:t>
            </a:r>
            <a:endParaRPr lang="en-IN" sz="1800" b="1" dirty="0">
              <a:ea typeface="Arial" panose="020B0604020202020204" pitchFamily="34" charset="0"/>
            </a:endParaRPr>
          </a:p>
          <a:p>
            <a:pPr marL="0" lvl="0" indent="0">
              <a:spcBef>
                <a:spcPts val="465"/>
              </a:spcBef>
              <a:spcAft>
                <a:spcPts val="0"/>
              </a:spcAft>
              <a:buNone/>
              <a:tabLst>
                <a:tab pos="661035" algn="l"/>
              </a:tabLst>
            </a:pPr>
            <a:endParaRPr lang="en-IN" sz="1600" dirty="0">
              <a:solidFill>
                <a:schemeClr val="tx1"/>
              </a:solidFill>
              <a:effectLst/>
              <a:latin typeface="Times New Roman" panose="02020603050405020304" pitchFamily="18" charset="0"/>
              <a:ea typeface="Arial MT"/>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2">
                  <a:extLst>
                    <a:ext uri="{A12FA001-AC4F-418D-AE19-62706E023703}">
                      <ahyp:hlinkClr xmlns:ahyp="http://schemas.microsoft.com/office/drawing/2018/hyperlinkcolor" xmlns="" val="tx"/>
                    </a:ext>
                  </a:extLst>
                </a:hlinkClick>
              </a:rPr>
              <a:t>http://www.php.net</a:t>
            </a: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dirty="0">
                <a:solidFill>
                  <a:schemeClr val="tx1"/>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3">
                  <a:extLst>
                    <a:ext uri="{A12FA001-AC4F-418D-AE19-62706E023703}">
                      <ahyp:hlinkClr xmlns:ahyp="http://schemas.microsoft.com/office/drawing/2018/hyperlinkcolor" xmlns="" val="tx"/>
                    </a:ext>
                  </a:extLst>
                </a:hlinkClick>
              </a:rPr>
              <a:t>http://www.mysql.net</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4">
                  <a:extLst>
                    <a:ext uri="{A12FA001-AC4F-418D-AE19-62706E023703}">
                      <ahyp:hlinkClr xmlns:ahyp="http://schemas.microsoft.com/office/drawing/2018/hyperlinkcolor" xmlns="" val="tx"/>
                    </a:ext>
                  </a:extLst>
                </a:hlinkClick>
              </a:rPr>
              <a:t>https://www.w3school.com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xmlns="" val="tx"/>
                    </a:ext>
                  </a:extLst>
                </a:hlinkClick>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xmlns="" val="tx"/>
                    </a:ext>
                  </a:extLst>
                </a:hlinkClick>
              </a:rPr>
              <a:t>https://stackoverflow.com/</a:t>
            </a:r>
          </a:p>
          <a:p>
            <a:pPr marL="34290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6">
                  <a:extLst>
                    <a:ext uri="{A12FA001-AC4F-418D-AE19-62706E023703}">
                      <ahyp:hlinkClr xmlns:ahyp="http://schemas.microsoft.com/office/drawing/2018/hyperlinkcolor" xmlns="" val="tx"/>
                    </a:ext>
                  </a:extLst>
                </a:hlinkClick>
              </a:rPr>
              <a:t>https://www.pizzahut.co.in/</a:t>
            </a:r>
            <a:endPar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indent="-342900" fontAlgn="base">
              <a:lnSpc>
                <a:spcPct val="150000"/>
              </a:lnSpc>
              <a:spcAft>
                <a:spcPts val="825"/>
              </a:spcAft>
              <a:buClr>
                <a:srgbClr val="3E6BAF"/>
              </a:buClr>
              <a:buSzPts val="1300"/>
              <a:buFont typeface="Arial" panose="020B0604020202020204" pitchFamily="34" charset="0"/>
              <a:buChar char="•"/>
            </a:pPr>
            <a:r>
              <a:rPr lang="en-IN" sz="1600" u="sng"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https://</a:t>
            </a:r>
            <a:r>
              <a:rPr lang="en-IN" sz="1600" u="sng" strike="noStrike" dirty="0" err="1">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chatgpt.com</a:t>
            </a:r>
            <a:r>
              <a:rPr lang="en-IN" sz="1600" u="sng"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t>
            </a:r>
          </a:p>
          <a:p>
            <a:pPr marL="342900" lvl="0" indent="-342900" fontAlgn="base">
              <a:lnSpc>
                <a:spcPct val="150000"/>
              </a:lnSpc>
              <a:spcAft>
                <a:spcPts val="825"/>
              </a:spcAft>
              <a:buClr>
                <a:srgbClr val="3E6BAF"/>
              </a:buClr>
              <a:buSzPts val="1300"/>
              <a:buFont typeface="Arial" panose="020B0604020202020204" pitchFamily="34" charset="0"/>
              <a:buChar char="•"/>
            </a:pPr>
            <a:endParaRPr lang="en-US" sz="1600" dirty="0">
              <a:solidFill>
                <a:schemeClr val="tx1"/>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xmlns="" val="tx"/>
                  </a:ext>
                </a:extLst>
              </a:hlinkClick>
            </a:endParaRPr>
          </a:p>
          <a:p>
            <a:pPr marL="0" lvl="0" indent="0" fontAlgn="base">
              <a:lnSpc>
                <a:spcPct val="150000"/>
              </a:lnSpc>
              <a:spcAft>
                <a:spcPts val="825"/>
              </a:spcAft>
              <a:buClr>
                <a:srgbClr val="3E6BAF"/>
              </a:buClr>
              <a:buSzPts val="1300"/>
              <a:buNone/>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xmlns="" val="tx"/>
                    </a:ext>
                  </a:extLst>
                </a:hlinkClick>
              </a:rPr>
              <a:t>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139700" indent="0" algn="just">
              <a:lnSpc>
                <a:spcPct val="150000"/>
              </a:lnSpc>
              <a:buNone/>
            </a:pPr>
            <a:r>
              <a:rPr lang="en-US" sz="1600" b="1" dirty="0">
                <a:effectLst/>
                <a:latin typeface="Arial" panose="020B0604020202020204" pitchFamily="34" charset="0"/>
                <a:ea typeface="Tahoma" panose="020B0604030504040204" pitchFamily="34" charset="0"/>
              </a:rPr>
              <a:t> </a:t>
            </a:r>
            <a:endParaRPr lang="en-IN" sz="1600" dirty="0">
              <a:effectLst/>
              <a:ea typeface="Arial MT"/>
              <a:cs typeface="Arial MT"/>
            </a:endParaRPr>
          </a:p>
          <a:p>
            <a:pPr marL="0" indent="0">
              <a:buSzPts val="1100"/>
              <a:buNone/>
              <a:tabLst>
                <a:tab pos="889635" algn="l"/>
              </a:tabLst>
            </a:pPr>
            <a:endParaRPr lang="en-IN" sz="1400" dirty="0">
              <a:effectLst/>
              <a:latin typeface="Arial MT"/>
              <a:ea typeface="Wingdings" panose="05000000000000000000" pitchFamily="2" charset="2"/>
              <a:cs typeface="Wingdings" panose="05000000000000000000" pitchFamily="2" charset="2"/>
            </a:endParaRPr>
          </a:p>
        </p:txBody>
      </p:sp>
      <p:sp>
        <p:nvSpPr>
          <p:cNvPr id="5" name="Action Button: Go Home 4">
            <a:hlinkClick r:id="rId7" action="ppaction://hlinksldjump" highlightClick="1"/>
            <a:extLst>
              <a:ext uri="{FF2B5EF4-FFF2-40B4-BE49-F238E27FC236}">
                <a16:creationId xmlns:a16="http://schemas.microsoft.com/office/drawing/2014/main" id="{F416C12A-A353-463B-9F15-F79FC07FA333}"/>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83B3DD0-AF1D-99B9-05FB-8E41C52B7AA3}"/>
              </a:ext>
            </a:extLst>
          </p:cNvPr>
          <p:cNvSpPr txBox="1"/>
          <p:nvPr/>
        </p:nvSpPr>
        <p:spPr>
          <a:xfrm>
            <a:off x="7723151" y="4511176"/>
            <a:ext cx="485949" cy="307777"/>
          </a:xfrm>
          <a:prstGeom prst="rect">
            <a:avLst/>
          </a:prstGeom>
          <a:noFill/>
        </p:spPr>
        <p:txBody>
          <a:bodyPr wrap="square" rtlCol="0">
            <a:spAutoFit/>
          </a:bodyPr>
          <a:lstStyle/>
          <a:p>
            <a:r>
              <a:rPr lang="en-US" dirty="0"/>
              <a:t>16</a:t>
            </a:r>
            <a:endParaRPr lang="en-IN" dirty="0"/>
          </a:p>
        </p:txBody>
      </p:sp>
      <p:sp>
        <p:nvSpPr>
          <p:cNvPr id="6" name="Title 2">
            <a:extLst>
              <a:ext uri="{FF2B5EF4-FFF2-40B4-BE49-F238E27FC236}">
                <a16:creationId xmlns:a16="http://schemas.microsoft.com/office/drawing/2014/main" id="{D7DF8514-1FA2-76CB-022C-080A68B81533}"/>
              </a:ext>
            </a:extLst>
          </p:cNvPr>
          <p:cNvSpPr txBox="1">
            <a:spLocks/>
          </p:cNvSpPr>
          <p:nvPr/>
        </p:nvSpPr>
        <p:spPr>
          <a:xfrm flipH="1">
            <a:off x="443597" y="325661"/>
            <a:ext cx="4463100" cy="488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US" dirty="0" err="1"/>
              <a:t>Biblography</a:t>
            </a:r>
            <a:endParaRPr lang="en-IN" dirty="0"/>
          </a:p>
        </p:txBody>
      </p:sp>
    </p:spTree>
    <p:extLst>
      <p:ext uri="{BB962C8B-B14F-4D97-AF65-F5344CB8AC3E}">
        <p14:creationId xmlns:p14="http://schemas.microsoft.com/office/powerpoint/2010/main" val="255332772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0201F-FED6-16DB-7705-F34D1E8B1D3C}"/>
              </a:ext>
            </a:extLst>
          </p:cNvPr>
          <p:cNvSpPr txBox="1"/>
          <p:nvPr/>
        </p:nvSpPr>
        <p:spPr>
          <a:xfrm>
            <a:off x="7708283" y="4511176"/>
            <a:ext cx="485949" cy="307777"/>
          </a:xfrm>
          <a:prstGeom prst="rect">
            <a:avLst/>
          </a:prstGeom>
          <a:noFill/>
        </p:spPr>
        <p:txBody>
          <a:bodyPr wrap="square" rtlCol="0">
            <a:spAutoFit/>
          </a:bodyPr>
          <a:lstStyle/>
          <a:p>
            <a:r>
              <a:rPr lang="en-US" dirty="0"/>
              <a:t>17</a:t>
            </a:r>
            <a:endParaRPr lang="en-IN" dirty="0"/>
          </a:p>
        </p:txBody>
      </p:sp>
      <p:pic>
        <p:nvPicPr>
          <p:cNvPr id="2050" name="Picture 2" descr="C:\Users\01\Downloads\pexels-vie-studio-4439457.jpg"/>
          <p:cNvPicPr>
            <a:picLocks noChangeAspect="1" noChangeArrowheads="1"/>
          </p:cNvPicPr>
          <p:nvPr/>
        </p:nvPicPr>
        <p:blipFill rotWithShape="1">
          <a:blip r:embed="rId2">
            <a:extLst>
              <a:ext uri="{28A0092B-C50C-407E-A947-70E740481C1C}">
                <a14:useLocalDpi xmlns:a14="http://schemas.microsoft.com/office/drawing/2010/main" val="0"/>
              </a:ext>
            </a:extLst>
          </a:blip>
          <a:srcRect l="21366" t="13681" r="30806" b="14193"/>
          <a:stretch/>
        </p:blipFill>
        <p:spPr bwMode="auto">
          <a:xfrm>
            <a:off x="1634067" y="764684"/>
            <a:ext cx="5875866" cy="2904068"/>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3" name="Action Button: Go Home 2">
            <a:hlinkClick r:id="rId3" action="ppaction://hlinksldjump" highlightClick="1"/>
            <a:extLst>
              <a:ext uri="{FF2B5EF4-FFF2-40B4-BE49-F238E27FC236}">
                <a16:creationId xmlns:a16="http://schemas.microsoft.com/office/drawing/2014/main" id="{5E044851-D8FF-1204-6EC9-326FD377817C}"/>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8260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84196D-CD27-A34A-691A-6CCB45441183}"/>
              </a:ext>
            </a:extLst>
          </p:cNvPr>
          <p:cNvSpPr txBox="1"/>
          <p:nvPr/>
        </p:nvSpPr>
        <p:spPr>
          <a:xfrm>
            <a:off x="7723151" y="4511176"/>
            <a:ext cx="485949" cy="307777"/>
          </a:xfrm>
          <a:prstGeom prst="rect">
            <a:avLst/>
          </a:prstGeom>
          <a:noFill/>
        </p:spPr>
        <p:txBody>
          <a:bodyPr wrap="square" rtlCol="0">
            <a:spAutoFit/>
          </a:bodyPr>
          <a:lstStyle/>
          <a:p>
            <a:r>
              <a:rPr lang="en-US" dirty="0"/>
              <a:t>18</a:t>
            </a:r>
            <a:endParaRPr lang="en-IN" dirty="0"/>
          </a:p>
        </p:txBody>
      </p:sp>
      <p:pic>
        <p:nvPicPr>
          <p:cNvPr id="1028" name="Picture 4" descr="C:\Users\01\Downloads\pexels-leeloo-thefirst-54288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 y="0"/>
            <a:ext cx="4564094"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0EB74CC7-B16C-BE77-018B-05175392B1A9}"/>
              </a:ext>
            </a:extLst>
          </p:cNvPr>
          <p:cNvSpPr txBox="1">
            <a:spLocks/>
          </p:cNvSpPr>
          <p:nvPr/>
        </p:nvSpPr>
        <p:spPr>
          <a:xfrm flipH="1">
            <a:off x="4993295" y="1100254"/>
            <a:ext cx="3986682" cy="21261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US" sz="7200" b="1" dirty="0"/>
              <a:t>Any Questions?</a:t>
            </a:r>
            <a:endParaRPr lang="en-IN" sz="7200" b="1" dirty="0"/>
          </a:p>
        </p:txBody>
      </p:sp>
      <p:sp>
        <p:nvSpPr>
          <p:cNvPr id="3" name="Action Button: Go Home 2">
            <a:hlinkClick r:id="rId3" action="ppaction://hlinksldjump" highlightClick="1"/>
            <a:extLst>
              <a:ext uri="{FF2B5EF4-FFF2-40B4-BE49-F238E27FC236}">
                <a16:creationId xmlns:a16="http://schemas.microsoft.com/office/drawing/2014/main" id="{CD22F65E-72BF-6F5D-E915-EA30D339D4D6}"/>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4020542"/>
      </p:ext>
    </p:extLst>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CFB03-31D8-4049-8C29-21251A0175FB}"/>
              </a:ext>
            </a:extLst>
          </p:cNvPr>
          <p:cNvSpPr>
            <a:spLocks noGrp="1"/>
          </p:cNvSpPr>
          <p:nvPr>
            <p:ph type="ctrTitle"/>
          </p:nvPr>
        </p:nvSpPr>
        <p:spPr>
          <a:xfrm flipH="1">
            <a:off x="770700" y="425302"/>
            <a:ext cx="4463100" cy="460746"/>
          </a:xfrm>
        </p:spPr>
        <p:txBody>
          <a:bodyPr/>
          <a:lstStyle/>
          <a:p>
            <a:r>
              <a:rPr lang="en-US" sz="3200" b="1" dirty="0">
                <a:solidFill>
                  <a:srgbClr val="FFC000"/>
                </a:solidFill>
                <a:latin typeface="Times New Roman" panose="02020603050405020304" pitchFamily="18" charset="0"/>
                <a:cs typeface="Times New Roman" panose="02020603050405020304" pitchFamily="18" charset="0"/>
              </a:rPr>
              <a:t> </a:t>
            </a:r>
            <a:r>
              <a:rPr lang="en-IN" sz="3200" b="1" dirty="0">
                <a:solidFill>
                  <a:srgbClr val="FFC000"/>
                </a:solidFill>
                <a:latin typeface="Times New Roman" panose="02020603050405020304" pitchFamily="18" charset="0"/>
                <a:cs typeface="Times New Roman" panose="02020603050405020304" pitchFamily="18" charset="0"/>
              </a:rPr>
              <a:t/>
            </a:r>
            <a:br>
              <a:rPr lang="en-IN" sz="3200" b="1" dirty="0">
                <a:solidFill>
                  <a:srgbClr val="FFC000"/>
                </a:solidFill>
                <a:latin typeface="Times New Roman" panose="02020603050405020304" pitchFamily="18" charset="0"/>
                <a:cs typeface="Times New Roman" panose="02020603050405020304" pitchFamily="18" charset="0"/>
              </a:rPr>
            </a:br>
            <a:r>
              <a:rPr lang="en-US" sz="2800" b="1" dirty="0">
                <a:solidFill>
                  <a:schemeClr val="tx1"/>
                </a:solidFill>
                <a:latin typeface="+mj-lt"/>
                <a:cs typeface="Times New Roman" panose="02020603050405020304" pitchFamily="18" charset="0"/>
              </a:rPr>
              <a:t>Overview</a:t>
            </a:r>
            <a:endParaRPr lang="en-IN" dirty="0">
              <a:solidFill>
                <a:schemeClr val="tx1"/>
              </a:solidFill>
              <a:latin typeface="+mj-lt"/>
            </a:endParaRPr>
          </a:p>
        </p:txBody>
      </p:sp>
      <p:sp>
        <p:nvSpPr>
          <p:cNvPr id="5" name="Subtitle 4">
            <a:extLst>
              <a:ext uri="{FF2B5EF4-FFF2-40B4-BE49-F238E27FC236}">
                <a16:creationId xmlns:a16="http://schemas.microsoft.com/office/drawing/2014/main" id="{8B499C2F-D93B-4704-A122-CD1A0BDF9569}"/>
              </a:ext>
            </a:extLst>
          </p:cNvPr>
          <p:cNvSpPr>
            <a:spLocks noGrp="1"/>
          </p:cNvSpPr>
          <p:nvPr>
            <p:ph type="subTitle" idx="1"/>
          </p:nvPr>
        </p:nvSpPr>
        <p:spPr>
          <a:xfrm>
            <a:off x="770700" y="886048"/>
            <a:ext cx="7662600" cy="3722527"/>
          </a:xfrm>
        </p:spPr>
        <p:txBody>
          <a:bodyPr anchor="t"/>
          <a:lstStyle/>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xmlns="" val="tx"/>
                    </a:ext>
                  </a:extLst>
                </a:hlinkClick>
              </a:rPr>
              <a:t>Introduction</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xmlns="" val="tx"/>
                    </a:ext>
                  </a:extLst>
                </a:hlinkClick>
              </a:rPr>
              <a:t>Scope &amp; Planning</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solidFill>
                  <a:schemeClr val="bg1">
                    <a:lumMod val="10000"/>
                  </a:schemeClr>
                </a:solidFill>
                <a:latin typeface="Times New Roman" panose="02020603050405020304" pitchFamily="18" charset="0"/>
                <a:cs typeface="Times New Roman" panose="02020603050405020304" pitchFamily="18" charset="0"/>
              </a:rPr>
              <a:t>Technologies &amp; Tools</a:t>
            </a: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xmlns="" val="tx"/>
                    </a:ext>
                  </a:extLst>
                </a:hlinkClick>
              </a:rPr>
              <a:t>Testing</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latin typeface="Times New Roman" panose="02020603050405020304" pitchFamily="18" charset="0"/>
                <a:cs typeface="Times New Roman" panose="02020603050405020304" pitchFamily="18" charset="0"/>
              </a:rPr>
              <a:t>UML DIAGRAMS</a:t>
            </a:r>
          </a:p>
          <a:p>
            <a:pPr marL="311150" indent="-171450">
              <a:buFont typeface="Wingdings" panose="05000000000000000000" pitchFamily="2" charset="2"/>
              <a:buChar char="§"/>
            </a:pPr>
            <a:endParaRPr lang="en-US" sz="1600" u="sng" dirty="0">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latin typeface="Times New Roman" panose="02020603050405020304" pitchFamily="18" charset="0"/>
                <a:cs typeface="Times New Roman" panose="02020603050405020304" pitchFamily="18" charset="0"/>
              </a:rPr>
              <a:t>Table Structure</a:t>
            </a: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xmlns="" val="tx"/>
                    </a:ext>
                  </a:extLst>
                </a:hlinkClick>
              </a:rPr>
              <a:t>Conclusion</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xmlns="" val="tx"/>
                    </a:ext>
                  </a:extLst>
                </a:hlinkClick>
              </a:rPr>
              <a:t>Bibliography</a:t>
            </a:r>
            <a:endParaRPr lang="en-IN" sz="16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0033A1C-84D9-6F73-4A5A-7BF1F4A963F6}"/>
              </a:ext>
            </a:extLst>
          </p:cNvPr>
          <p:cNvSpPr txBox="1"/>
          <p:nvPr/>
        </p:nvSpPr>
        <p:spPr>
          <a:xfrm>
            <a:off x="7723151" y="4511176"/>
            <a:ext cx="485949" cy="307777"/>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028950596"/>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CFB03-31D8-4049-8C29-21251A0175FB}"/>
              </a:ext>
            </a:extLst>
          </p:cNvPr>
          <p:cNvSpPr>
            <a:spLocks noGrp="1"/>
          </p:cNvSpPr>
          <p:nvPr>
            <p:ph type="ctrTitle"/>
          </p:nvPr>
        </p:nvSpPr>
        <p:spPr>
          <a:xfrm flipH="1">
            <a:off x="858932" y="329049"/>
            <a:ext cx="4463100" cy="460746"/>
          </a:xfrm>
        </p:spPr>
        <p:txBody>
          <a:bodyPr/>
          <a:lstStyle/>
          <a:p>
            <a:r>
              <a:rPr lang="en-US" sz="3200" b="1" dirty="0">
                <a:solidFill>
                  <a:srgbClr val="FFC000"/>
                </a:solidFill>
                <a:latin typeface="Times New Roman" panose="02020603050405020304" pitchFamily="18" charset="0"/>
                <a:cs typeface="Times New Roman" panose="02020603050405020304" pitchFamily="18" charset="0"/>
              </a:rPr>
              <a:t> </a:t>
            </a:r>
            <a:r>
              <a:rPr lang="en-IN" sz="3200" b="1" dirty="0">
                <a:solidFill>
                  <a:srgbClr val="FFC000"/>
                </a:solidFill>
                <a:latin typeface="Times New Roman" panose="02020603050405020304" pitchFamily="18" charset="0"/>
                <a:cs typeface="Times New Roman" panose="02020603050405020304" pitchFamily="18" charset="0"/>
              </a:rPr>
              <a:t/>
            </a:r>
            <a:br>
              <a:rPr lang="en-IN" sz="3200" b="1" dirty="0">
                <a:solidFill>
                  <a:srgbClr val="FFC000"/>
                </a:solidFill>
                <a:latin typeface="Times New Roman" panose="02020603050405020304" pitchFamily="18" charset="0"/>
                <a:cs typeface="Times New Roman" panose="02020603050405020304" pitchFamily="18" charset="0"/>
              </a:rPr>
            </a:br>
            <a:r>
              <a:rPr lang="en-IN" sz="2000" b="1" u="sng" dirty="0">
                <a:latin typeface="Times New Roman" panose="02020603050405020304" pitchFamily="18" charset="0"/>
                <a:cs typeface="Times New Roman" panose="02020603050405020304" pitchFamily="18" charset="0"/>
              </a:rPr>
              <a:t>Introduction Summary:-</a:t>
            </a:r>
            <a:endParaRPr lang="en-IN" b="1" u="sng"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8B499C2F-D93B-4704-A122-CD1A0BDF9569}"/>
              </a:ext>
            </a:extLst>
          </p:cNvPr>
          <p:cNvSpPr>
            <a:spLocks noGrp="1"/>
          </p:cNvSpPr>
          <p:nvPr>
            <p:ph type="subTitle" idx="1"/>
          </p:nvPr>
        </p:nvSpPr>
        <p:spPr>
          <a:xfrm>
            <a:off x="740700" y="886048"/>
            <a:ext cx="7662600" cy="3392400"/>
          </a:xfrm>
        </p:spPr>
        <p:txBody>
          <a:bodyPr anchor="t"/>
          <a:lstStyle/>
          <a:p>
            <a:pPr>
              <a:buFont typeface="Wingdings" pitchFamily="2" charset="2"/>
              <a:buChar char="q"/>
            </a:pPr>
            <a:r>
              <a:rPr lang="en-IN" sz="1600" b="1" dirty="0">
                <a:latin typeface="Times New Roman" panose="02020603050405020304" pitchFamily="18" charset="0"/>
                <a:cs typeface="Times New Roman" panose="02020603050405020304" pitchFamily="18" charset="0"/>
              </a:rPr>
              <a:t>Pizza-World</a:t>
            </a:r>
            <a:r>
              <a:rPr lang="en-IN" sz="1600" dirty="0">
                <a:latin typeface="Times New Roman" panose="02020603050405020304" pitchFamily="18" charset="0"/>
                <a:cs typeface="Times New Roman" panose="02020603050405020304" pitchFamily="18" charset="0"/>
              </a:rPr>
              <a:t> is an </a:t>
            </a:r>
            <a:r>
              <a:rPr lang="en-IN" sz="1600" b="1" dirty="0">
                <a:latin typeface="Times New Roman" panose="02020603050405020304" pitchFamily="18" charset="0"/>
                <a:cs typeface="Times New Roman" panose="02020603050405020304" pitchFamily="18" charset="0"/>
              </a:rPr>
              <a:t>online food delivery website</a:t>
            </a:r>
            <a:r>
              <a:rPr lang="en-IN" sz="1600" dirty="0">
                <a:latin typeface="Times New Roman" panose="02020603050405020304" pitchFamily="18" charset="0"/>
                <a:cs typeface="Times New Roman" panose="02020603050405020304" pitchFamily="18" charset="0"/>
              </a:rPr>
              <a:t> designed to provide a seamless ordering experience for customers. The platform allows users to </a:t>
            </a:r>
            <a:r>
              <a:rPr lang="en-IN" sz="1600" b="1" dirty="0">
                <a:latin typeface="Times New Roman" panose="02020603050405020304" pitchFamily="18" charset="0"/>
                <a:cs typeface="Times New Roman" panose="02020603050405020304" pitchFamily="18" charset="0"/>
              </a:rPr>
              <a:t>browse multiple food categories</a:t>
            </a:r>
            <a:r>
              <a:rPr lang="en-IN" sz="1600" dirty="0">
                <a:latin typeface="Times New Roman" panose="02020603050405020304" pitchFamily="18" charset="0"/>
                <a:cs typeface="Times New Roman" panose="02020603050405020304" pitchFamily="18" charset="0"/>
              </a:rPr>
              <a:t> such as </a:t>
            </a:r>
            <a:r>
              <a:rPr lang="en-IN" sz="1600" b="1" dirty="0">
                <a:latin typeface="Times New Roman" panose="02020603050405020304" pitchFamily="18" charset="0"/>
                <a:cs typeface="Times New Roman" panose="02020603050405020304" pitchFamily="18" charset="0"/>
              </a:rPr>
              <a:t>Pizza, Burgers, Beverages, and more</a:t>
            </a:r>
            <a:r>
              <a:rPr lang="en-IN" sz="1600" dirty="0">
                <a:latin typeface="Times New Roman" panose="02020603050405020304" pitchFamily="18" charset="0"/>
                <a:cs typeface="Times New Roman" panose="02020603050405020304" pitchFamily="18" charset="0"/>
              </a:rPr>
              <a:t>, customize their orders, and make payments through </a:t>
            </a:r>
            <a:r>
              <a:rPr lang="en-IN" sz="1600" b="1" dirty="0">
                <a:latin typeface="Times New Roman" panose="02020603050405020304" pitchFamily="18" charset="0"/>
                <a:cs typeface="Times New Roman" panose="02020603050405020304" pitchFamily="18" charset="0"/>
              </a:rPr>
              <a:t>online payment methods or Cash on Delivery (COD).</a:t>
            </a:r>
            <a:endParaRPr lang="en-IN" sz="1600" dirty="0">
              <a:latin typeface="Times New Roman" panose="02020603050405020304" pitchFamily="18" charset="0"/>
              <a:cs typeface="Times New Roman" panose="02020603050405020304" pitchFamily="18" charset="0"/>
            </a:endParaRPr>
          </a:p>
          <a:p>
            <a:pPr>
              <a:buFont typeface="Wingdings" pitchFamily="2" charset="2"/>
              <a:buChar char="q"/>
            </a:pPr>
            <a:r>
              <a:rPr lang="en-IN" sz="1600" dirty="0">
                <a:latin typeface="Times New Roman" panose="02020603050405020304" pitchFamily="18" charset="0"/>
                <a:cs typeface="Times New Roman" panose="02020603050405020304" pitchFamily="18" charset="0"/>
              </a:rPr>
              <a:t>The system consists of </a:t>
            </a:r>
            <a:r>
              <a:rPr lang="en-IN" sz="1600" b="1" dirty="0">
                <a:latin typeface="Times New Roman" panose="02020603050405020304" pitchFamily="18" charset="0"/>
                <a:cs typeface="Times New Roman" panose="02020603050405020304" pitchFamily="18" charset="0"/>
              </a:rPr>
              <a:t>three panels: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1️⃣ </a:t>
            </a:r>
            <a:r>
              <a:rPr lang="en-IN" sz="1600" b="1" dirty="0">
                <a:latin typeface="Times New Roman" panose="02020603050405020304" pitchFamily="18" charset="0"/>
                <a:cs typeface="Times New Roman" panose="02020603050405020304" pitchFamily="18" charset="0"/>
              </a:rPr>
              <a:t>User Panel</a:t>
            </a:r>
            <a:r>
              <a:rPr lang="en-IN" sz="1600" dirty="0">
                <a:latin typeface="Times New Roman" panose="02020603050405020304" pitchFamily="18" charset="0"/>
                <a:cs typeface="Times New Roman" panose="02020603050405020304" pitchFamily="18" charset="0"/>
              </a:rPr>
              <a:t> – Customers can </a:t>
            </a:r>
            <a:r>
              <a:rPr lang="en-IN" sz="1600" b="1" dirty="0">
                <a:latin typeface="Times New Roman" panose="02020603050405020304" pitchFamily="18" charset="0"/>
                <a:cs typeface="Times New Roman" panose="02020603050405020304" pitchFamily="18" charset="0"/>
              </a:rPr>
              <a:t>sign up, log in, view food items, add </a:t>
            </a:r>
            <a:r>
              <a:rPr lang="en-IN" sz="1600" b="1" dirty="0" err="1">
                <a:latin typeface="Times New Roman" panose="02020603050405020304" pitchFamily="18" charset="0"/>
                <a:cs typeface="Times New Roman" panose="02020603050405020304" pitchFamily="18" charset="0"/>
              </a:rPr>
              <a:t>favorites</a:t>
            </a:r>
            <a:r>
              <a:rPr lang="en-IN" sz="1600" b="1" dirty="0">
                <a:latin typeface="Times New Roman" panose="02020603050405020304" pitchFamily="18" charset="0"/>
                <a:cs typeface="Times New Roman" panose="02020603050405020304" pitchFamily="18" charset="0"/>
              </a:rPr>
              <a:t>, customize item sizes (Small, Medium, Large), add to cart, and place orders.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2️⃣ </a:t>
            </a:r>
            <a:r>
              <a:rPr lang="en-IN" sz="1600" b="1" dirty="0">
                <a:latin typeface="Times New Roman" panose="02020603050405020304" pitchFamily="18" charset="0"/>
                <a:cs typeface="Times New Roman" panose="02020603050405020304" pitchFamily="18" charset="0"/>
              </a:rPr>
              <a:t>Admin Panel</a:t>
            </a:r>
            <a:r>
              <a:rPr lang="en-IN" sz="1600" dirty="0">
                <a:latin typeface="Times New Roman" panose="02020603050405020304" pitchFamily="18" charset="0"/>
                <a:cs typeface="Times New Roman" panose="02020603050405020304" pitchFamily="18" charset="0"/>
              </a:rPr>
              <a:t> – The admin manages </a:t>
            </a:r>
            <a:r>
              <a:rPr lang="en-IN" sz="1600" b="1" dirty="0">
                <a:latin typeface="Times New Roman" panose="02020603050405020304" pitchFamily="18" charset="0"/>
                <a:cs typeface="Times New Roman" panose="02020603050405020304" pitchFamily="18" charset="0"/>
              </a:rPr>
              <a:t>users, food categories, orders, and delivery boys, assigns orders, and monitors payments.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3️⃣ </a:t>
            </a:r>
            <a:r>
              <a:rPr lang="en-IN" sz="1600" b="1" dirty="0">
                <a:latin typeface="Times New Roman" panose="02020603050405020304" pitchFamily="18" charset="0"/>
                <a:cs typeface="Times New Roman" panose="02020603050405020304" pitchFamily="18" charset="0"/>
              </a:rPr>
              <a:t>Delivery Boy Panel</a:t>
            </a:r>
            <a:r>
              <a:rPr lang="en-IN" sz="1600" dirty="0">
                <a:latin typeface="Times New Roman" panose="02020603050405020304" pitchFamily="18" charset="0"/>
                <a:cs typeface="Times New Roman" panose="02020603050405020304" pitchFamily="18" charset="0"/>
              </a:rPr>
              <a:t> – Delivery personnel </a:t>
            </a:r>
            <a:r>
              <a:rPr lang="en-IN" sz="1600" b="1" dirty="0">
                <a:latin typeface="Times New Roman" panose="02020603050405020304" pitchFamily="18" charset="0"/>
                <a:cs typeface="Times New Roman" panose="02020603050405020304" pitchFamily="18" charset="0"/>
              </a:rPr>
              <a:t>sign up, get admin approval, view assigned orders, mark deliveries, and receive customer reviews.</a:t>
            </a:r>
          </a:p>
          <a:p>
            <a:pPr marL="139700" indent="0">
              <a:buNone/>
            </a:pP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5</a:t>
            </a:r>
            <a:endParaRPr lang="en-IN" dirty="0"/>
          </a:p>
        </p:txBody>
      </p:sp>
      <p:sp>
        <p:nvSpPr>
          <p:cNvPr id="3" name="Action Button: Go Home 2">
            <a:hlinkClick r:id="rId2" action="ppaction://hlinksldjump" highlightClick="1"/>
            <a:extLst>
              <a:ext uri="{FF2B5EF4-FFF2-40B4-BE49-F238E27FC236}">
                <a16:creationId xmlns:a16="http://schemas.microsoft.com/office/drawing/2014/main" id="{6F0F7F56-BDE0-24A7-F0F4-98BA6103F749}"/>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84254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A140-DA65-8243-BA52-1ECD8E5F34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FDDFE26-32FE-6442-9D2A-C81CEF1CCDC9}"/>
              </a:ext>
            </a:extLst>
          </p:cNvPr>
          <p:cNvSpPr>
            <a:spLocks noGrp="1"/>
          </p:cNvSpPr>
          <p:nvPr>
            <p:ph type="subTitle" idx="1"/>
          </p:nvPr>
        </p:nvSpPr>
        <p:spPr/>
        <p:txBody>
          <a:bodyPr/>
          <a:lstStyle/>
          <a:p>
            <a:pPr marL="425450" indent="-285750">
              <a:buFont typeface="Wingdings" pitchFamily="2" charset="2"/>
              <a:buChar char="q"/>
            </a:pPr>
            <a:r>
              <a:rPr lang="en-IN" sz="1800" dirty="0">
                <a:latin typeface="Times New Roman" panose="02020603050405020304" pitchFamily="18" charset="0"/>
                <a:cs typeface="Times New Roman" panose="02020603050405020304" pitchFamily="18" charset="0"/>
              </a:rPr>
              <a:t>Once an order is placed, the admin </a:t>
            </a:r>
            <a:r>
              <a:rPr lang="en-IN" sz="1800" b="1" dirty="0">
                <a:latin typeface="Times New Roman" panose="02020603050405020304" pitchFamily="18" charset="0"/>
                <a:cs typeface="Times New Roman" panose="02020603050405020304" pitchFamily="18" charset="0"/>
              </a:rPr>
              <a:t>assigns it to an available delivery boy</a:t>
            </a:r>
            <a:r>
              <a:rPr lang="en-IN" sz="1800" dirty="0">
                <a:latin typeface="Times New Roman" panose="02020603050405020304" pitchFamily="18" charset="0"/>
                <a:cs typeface="Times New Roman" panose="02020603050405020304" pitchFamily="18" charset="0"/>
              </a:rPr>
              <a:t> for </a:t>
            </a:r>
            <a:r>
              <a:rPr lang="en-IN" sz="1800" dirty="0" err="1">
                <a:latin typeface="Times New Roman" panose="02020603050405020304" pitchFamily="18" charset="0"/>
                <a:cs typeface="Times New Roman" panose="02020603050405020304" pitchFamily="18" charset="0"/>
              </a:rPr>
              <a:t>fulfillment</a:t>
            </a:r>
            <a:r>
              <a:rPr lang="en-IN" sz="1800" dirty="0">
                <a:latin typeface="Times New Roman" panose="02020603050405020304" pitchFamily="18" charset="0"/>
                <a:cs typeface="Times New Roman" panose="02020603050405020304" pitchFamily="18" charset="0"/>
              </a:rPr>
              <a:t>. Both the </a:t>
            </a:r>
            <a:r>
              <a:rPr lang="en-IN" sz="1800" b="1" dirty="0">
                <a:latin typeface="Times New Roman" panose="02020603050405020304" pitchFamily="18" charset="0"/>
                <a:cs typeface="Times New Roman" panose="02020603050405020304" pitchFamily="18" charset="0"/>
              </a:rPr>
              <a:t>admin and delivery boy receive a 10% commission</a:t>
            </a:r>
            <a:r>
              <a:rPr lang="en-IN" sz="1800" dirty="0">
                <a:latin typeface="Times New Roman" panose="02020603050405020304" pitchFamily="18" charset="0"/>
                <a:cs typeface="Times New Roman" panose="02020603050405020304" pitchFamily="18" charset="0"/>
              </a:rPr>
              <a:t> from the total payment. After successful delivery, customers can leave </a:t>
            </a:r>
            <a:r>
              <a:rPr lang="en-IN" sz="1800" b="1" dirty="0">
                <a:latin typeface="Times New Roman" panose="02020603050405020304" pitchFamily="18" charset="0"/>
                <a:cs typeface="Times New Roman" panose="02020603050405020304" pitchFamily="18" charset="0"/>
              </a:rPr>
              <a:t>reviews and ratings</a:t>
            </a:r>
            <a:r>
              <a:rPr lang="en-IN" sz="1800" dirty="0">
                <a:latin typeface="Times New Roman" panose="02020603050405020304" pitchFamily="18" charset="0"/>
                <a:cs typeface="Times New Roman" panose="02020603050405020304" pitchFamily="18" charset="0"/>
              </a:rPr>
              <a:t> based on their experience.</a:t>
            </a:r>
          </a:p>
          <a:p>
            <a:pPr marL="425450" indent="-285750">
              <a:buFont typeface="Wingdings" pitchFamily="2" charset="2"/>
              <a:buChar char="q"/>
            </a:pPr>
            <a:r>
              <a:rPr lang="en-IN" sz="1800" dirty="0">
                <a:latin typeface="Times New Roman" panose="02020603050405020304" pitchFamily="18" charset="0"/>
                <a:cs typeface="Times New Roman" panose="02020603050405020304" pitchFamily="18" charset="0"/>
              </a:rPr>
              <a:t>This project ensures a </a:t>
            </a:r>
            <a:r>
              <a:rPr lang="en-IN" sz="1800" b="1" dirty="0">
                <a:latin typeface="Times New Roman" panose="02020603050405020304" pitchFamily="18" charset="0"/>
                <a:cs typeface="Times New Roman" panose="02020603050405020304" pitchFamily="18" charset="0"/>
              </a:rPr>
              <a:t>user-friendly, efficient, and well-managed</a:t>
            </a:r>
            <a:r>
              <a:rPr lang="en-IN" sz="1800" dirty="0">
                <a:latin typeface="Times New Roman" panose="02020603050405020304" pitchFamily="18" charset="0"/>
                <a:cs typeface="Times New Roman" panose="02020603050405020304" pitchFamily="18" charset="0"/>
              </a:rPr>
              <a:t> food ordering and delivery system, making it a </a:t>
            </a:r>
            <a:r>
              <a:rPr lang="en-IN" sz="1800" b="1" dirty="0">
                <a:latin typeface="Times New Roman" panose="02020603050405020304" pitchFamily="18" charset="0"/>
                <a:cs typeface="Times New Roman" panose="02020603050405020304" pitchFamily="18" charset="0"/>
              </a:rPr>
              <a:t>one-stop solution</a:t>
            </a:r>
            <a:r>
              <a:rPr lang="en-IN" sz="1800" dirty="0">
                <a:latin typeface="Times New Roman" panose="02020603050405020304" pitchFamily="18" charset="0"/>
                <a:cs typeface="Times New Roman" panose="02020603050405020304" pitchFamily="18" charset="0"/>
              </a:rPr>
              <a:t> for online food lovers.</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6</a:t>
            </a:r>
            <a:endParaRPr lang="en-IN" dirty="0"/>
          </a:p>
        </p:txBody>
      </p:sp>
    </p:spTree>
    <p:extLst>
      <p:ext uri="{BB962C8B-B14F-4D97-AF65-F5344CB8AC3E}">
        <p14:creationId xmlns:p14="http://schemas.microsoft.com/office/powerpoint/2010/main" val="41914343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5E77-BF6D-454F-9DE2-EDE7F3C52215}"/>
              </a:ext>
            </a:extLst>
          </p:cNvPr>
          <p:cNvSpPr>
            <a:spLocks noGrp="1"/>
          </p:cNvSpPr>
          <p:nvPr>
            <p:ph type="ctrTitle"/>
          </p:nvPr>
        </p:nvSpPr>
        <p:spPr/>
        <p:txBody>
          <a:bodyPr/>
          <a:lstStyle/>
          <a:p>
            <a:r>
              <a:rPr lang="en-US" sz="3200" dirty="0">
                <a:solidFill>
                  <a:schemeClr val="bg1">
                    <a:lumMod val="10000"/>
                  </a:schemeClr>
                </a:solidFill>
              </a:rPr>
              <a:t/>
            </a:r>
            <a:br>
              <a:rPr lang="en-US" sz="3200" dirty="0">
                <a:solidFill>
                  <a:schemeClr val="bg1">
                    <a:lumMod val="10000"/>
                  </a:schemeClr>
                </a:solidFill>
              </a:rPr>
            </a:br>
            <a:r>
              <a:rPr lang="en-US" sz="2800" dirty="0">
                <a:solidFill>
                  <a:schemeClr val="bg1">
                    <a:lumMod val="10000"/>
                  </a:schemeClr>
                </a:solidFill>
                <a:hlinkClick r:id="rId2" action="ppaction://hlinksldjump">
                  <a:extLst>
                    <a:ext uri="{A12FA001-AC4F-418D-AE19-62706E023703}">
                      <ahyp:hlinkClr xmlns:ahyp="http://schemas.microsoft.com/office/drawing/2018/hyperlinkcolor" xmlns="" val="tx"/>
                    </a:ext>
                  </a:extLst>
                </a:hlinkClick>
              </a:rPr>
              <a:t>Scope &amp; Planning</a:t>
            </a:r>
            <a:r>
              <a:rPr lang="en-US" sz="2800" dirty="0">
                <a:solidFill>
                  <a:schemeClr val="bg1">
                    <a:lumMod val="10000"/>
                  </a:schemeClr>
                </a:solidFill>
              </a:rPr>
              <a:t>:-</a:t>
            </a:r>
            <a:endParaRPr lang="en-US" dirty="0"/>
          </a:p>
        </p:txBody>
      </p:sp>
      <p:sp>
        <p:nvSpPr>
          <p:cNvPr id="3" name="Subtitle 2">
            <a:extLst>
              <a:ext uri="{FF2B5EF4-FFF2-40B4-BE49-F238E27FC236}">
                <a16:creationId xmlns:a16="http://schemas.microsoft.com/office/drawing/2014/main" id="{495414EF-48FA-A34B-90D8-0EA604D1DE31}"/>
              </a:ext>
            </a:extLst>
          </p:cNvPr>
          <p:cNvSpPr>
            <a:spLocks noGrp="1"/>
          </p:cNvSpPr>
          <p:nvPr>
            <p:ph type="subTitle" idx="1"/>
          </p:nvPr>
        </p:nvSpPr>
        <p:spPr/>
        <p:txBody>
          <a:bodyPr/>
          <a:lstStyle/>
          <a:p>
            <a:pPr marL="139700" indent="0">
              <a:buNone/>
            </a:pPr>
            <a:r>
              <a:rPr lang="en-IN" sz="1400" b="1" dirty="0">
                <a:latin typeface="Times New Roman" panose="02020603050405020304" pitchFamily="18" charset="0"/>
                <a:cs typeface="Times New Roman" panose="02020603050405020304" pitchFamily="18" charset="0"/>
              </a:rPr>
              <a:t>Pizza-World</a:t>
            </a:r>
            <a:r>
              <a:rPr lang="en-IN" sz="1400" dirty="0">
                <a:latin typeface="Times New Roman" panose="02020603050405020304" pitchFamily="18" charset="0"/>
                <a:cs typeface="Times New Roman" panose="02020603050405020304" pitchFamily="18" charset="0"/>
              </a:rPr>
              <a:t> is an </a:t>
            </a:r>
            <a:r>
              <a:rPr lang="en-IN" sz="1400" b="1" dirty="0">
                <a:latin typeface="Times New Roman" panose="02020603050405020304" pitchFamily="18" charset="0"/>
                <a:cs typeface="Times New Roman" panose="02020603050405020304" pitchFamily="18" charset="0"/>
              </a:rPr>
              <a:t>online food delivery system</a:t>
            </a:r>
            <a:r>
              <a:rPr lang="en-IN" sz="1400" dirty="0">
                <a:latin typeface="Times New Roman" panose="02020603050405020304" pitchFamily="18" charset="0"/>
                <a:cs typeface="Times New Roman" panose="02020603050405020304" pitchFamily="18" charset="0"/>
              </a:rPr>
              <a:t> designed to provide a seamless experience for customers, admins, and delivery personnel. The project focuses on efficient </a:t>
            </a:r>
            <a:r>
              <a:rPr lang="en-IN" sz="1400" b="1" dirty="0">
                <a:latin typeface="Times New Roman" panose="02020603050405020304" pitchFamily="18" charset="0"/>
                <a:cs typeface="Times New Roman" panose="02020603050405020304" pitchFamily="18" charset="0"/>
              </a:rPr>
              <a:t>order management, food customization, secure payments, and delivery tracking.</a:t>
            </a:r>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User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Browse multiple food categories (Pizza, Burger, Beverages, etc.).</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Add </a:t>
            </a:r>
            <a:r>
              <a:rPr lang="en-IN" sz="1400" dirty="0" err="1">
                <a:latin typeface="Times New Roman" panose="02020603050405020304" pitchFamily="18" charset="0"/>
                <a:cs typeface="Times New Roman" panose="02020603050405020304" pitchFamily="18" charset="0"/>
              </a:rPr>
              <a:t>favorite</a:t>
            </a:r>
            <a:r>
              <a:rPr lang="en-IN" sz="1400" dirty="0">
                <a:latin typeface="Times New Roman" panose="02020603050405020304" pitchFamily="18" charset="0"/>
                <a:cs typeface="Times New Roman" panose="02020603050405020304" pitchFamily="18" charset="0"/>
              </a:rPr>
              <a:t> items to a dedicated </a:t>
            </a:r>
            <a:r>
              <a:rPr lang="en-IN" sz="1400" b="1" dirty="0" err="1">
                <a:latin typeface="Times New Roman" panose="02020603050405020304" pitchFamily="18" charset="0"/>
                <a:cs typeface="Times New Roman" panose="02020603050405020304" pitchFamily="18" charset="0"/>
              </a:rPr>
              <a:t>Favorites</a:t>
            </a:r>
            <a:r>
              <a:rPr lang="en-IN" sz="1400" b="1" dirty="0">
                <a:latin typeface="Times New Roman" panose="02020603050405020304" pitchFamily="18" charset="0"/>
                <a:cs typeface="Times New Roman" panose="02020603050405020304" pitchFamily="18" charset="0"/>
              </a:rPr>
              <a:t> Page</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Customize food size (Small, Medium, Large).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Add to cart and place orders with </a:t>
            </a:r>
            <a:r>
              <a:rPr lang="en-IN" sz="1400" b="1" dirty="0">
                <a:latin typeface="Times New Roman" panose="02020603050405020304" pitchFamily="18" charset="0"/>
                <a:cs typeface="Times New Roman" panose="02020603050405020304" pitchFamily="18" charset="0"/>
              </a:rPr>
              <a:t>Online Payment or Cash on Delivery (COD)</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Track order history and provide feedback.</a:t>
            </a:r>
          </a:p>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Admin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Manage users, delivery boys, and food categories (Add, Update, Delete).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Assign orders to delivery boys in real time.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Monitor order status and payments.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View customer feedback and contact messages.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Earn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pPr marL="311150" indent="-171450">
              <a:buFont typeface="Wingdings" pitchFamily="2" charset="2"/>
              <a:buChar char="q"/>
            </a:pPr>
            <a:endParaRPr lang="en-US" dirty="0"/>
          </a:p>
        </p:txBody>
      </p:sp>
      <p:sp>
        <p:nvSpPr>
          <p:cNvPr id="5" name="TextBox 4">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7</a:t>
            </a:r>
            <a:endParaRPr lang="en-IN" dirty="0"/>
          </a:p>
        </p:txBody>
      </p:sp>
    </p:spTree>
    <p:extLst>
      <p:ext uri="{BB962C8B-B14F-4D97-AF65-F5344CB8AC3E}">
        <p14:creationId xmlns:p14="http://schemas.microsoft.com/office/powerpoint/2010/main" val="7148391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DA24-4A71-AD4D-99EA-EBBF001768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93CEA71-FEBE-4C46-9A91-7FB8C2F10A69}"/>
              </a:ext>
            </a:extLst>
          </p:cNvPr>
          <p:cNvSpPr>
            <a:spLocks noGrp="1"/>
          </p:cNvSpPr>
          <p:nvPr>
            <p:ph type="subTitle" idx="1"/>
          </p:nvPr>
        </p:nvSpPr>
        <p:spPr/>
        <p:txBody>
          <a:bodyPr/>
          <a:lstStyle/>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Delivery Boy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Sign up and wait for </a:t>
            </a:r>
            <a:r>
              <a:rPr lang="en-IN" sz="1400" b="1" dirty="0">
                <a:latin typeface="Times New Roman" panose="02020603050405020304" pitchFamily="18" charset="0"/>
                <a:cs typeface="Times New Roman" panose="02020603050405020304" pitchFamily="18" charset="0"/>
              </a:rPr>
              <a:t>admin approval</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View assigned and pending orders.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Mark orders as </a:t>
            </a:r>
            <a:r>
              <a:rPr lang="en-IN" sz="1400" b="1" dirty="0">
                <a:latin typeface="Times New Roman" panose="02020603050405020304" pitchFamily="18" charset="0"/>
                <a:cs typeface="Times New Roman" panose="02020603050405020304" pitchFamily="18" charset="0"/>
              </a:rPr>
              <a:t>delivered</a:t>
            </a:r>
            <a:r>
              <a:rPr lang="en-IN" sz="1400" dirty="0">
                <a:latin typeface="Times New Roman" panose="02020603050405020304" pitchFamily="18" charset="0"/>
                <a:cs typeface="Times New Roman" panose="02020603050405020304" pitchFamily="18" charset="0"/>
              </a:rPr>
              <a:t> and check user feedback.</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Earn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Payment &amp; Commission System:</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Users can pay via </a:t>
            </a:r>
            <a:r>
              <a:rPr lang="en-IN" sz="1400" b="1" dirty="0">
                <a:latin typeface="Times New Roman" panose="02020603050405020304" pitchFamily="18" charset="0"/>
                <a:cs typeface="Times New Roman" panose="02020603050405020304" pitchFamily="18" charset="0"/>
              </a:rPr>
              <a:t>online payment (UPI, Debit/Credit Card, Net Banking)</a:t>
            </a:r>
            <a:r>
              <a:rPr lang="en-IN" sz="1400" dirty="0">
                <a:latin typeface="Times New Roman" panose="02020603050405020304" pitchFamily="18" charset="0"/>
                <a:cs typeface="Times New Roman" panose="02020603050405020304" pitchFamily="18" charset="0"/>
              </a:rPr>
              <a:t> or </a:t>
            </a:r>
            <a:r>
              <a:rPr lang="en-IN" sz="1400" b="1" dirty="0">
                <a:latin typeface="Times New Roman" panose="02020603050405020304" pitchFamily="18" charset="0"/>
                <a:cs typeface="Times New Roman" panose="02020603050405020304" pitchFamily="18" charset="0"/>
              </a:rPr>
              <a:t>COD</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Admin and delivery boys receive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8</a:t>
            </a:r>
            <a:endParaRPr lang="en-IN" dirty="0"/>
          </a:p>
        </p:txBody>
      </p:sp>
    </p:spTree>
    <p:extLst>
      <p:ext uri="{BB962C8B-B14F-4D97-AF65-F5344CB8AC3E}">
        <p14:creationId xmlns:p14="http://schemas.microsoft.com/office/powerpoint/2010/main" val="3678584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828A-0AE4-D64C-A966-B00934BE6846}"/>
              </a:ext>
            </a:extLst>
          </p:cNvPr>
          <p:cNvSpPr>
            <a:spLocks noGrp="1"/>
          </p:cNvSpPr>
          <p:nvPr>
            <p:ph type="ctrTitle"/>
          </p:nvPr>
        </p:nvSpPr>
        <p:spPr/>
        <p:txBody>
          <a:bodyPr/>
          <a:lstStyle/>
          <a:p>
            <a:r>
              <a:rPr lang="en-IN" dirty="0"/>
              <a:t>Project Planning &amp; Timeline:-</a:t>
            </a:r>
            <a:endParaRPr lang="en-US" dirty="0"/>
          </a:p>
        </p:txBody>
      </p:sp>
      <p:sp>
        <p:nvSpPr>
          <p:cNvPr id="3" name="Subtitle 2">
            <a:extLst>
              <a:ext uri="{FF2B5EF4-FFF2-40B4-BE49-F238E27FC236}">
                <a16:creationId xmlns:a16="http://schemas.microsoft.com/office/drawing/2014/main" id="{2E9CC8AF-A32C-404F-83AB-4D92AF6673AC}"/>
              </a:ext>
            </a:extLst>
          </p:cNvPr>
          <p:cNvSpPr>
            <a:spLocks noGrp="1"/>
          </p:cNvSpPr>
          <p:nvPr>
            <p:ph type="subTitle" idx="1"/>
          </p:nvPr>
        </p:nvSpPr>
        <p:spPr/>
        <p:txBody>
          <a:bodyPr/>
          <a:lstStyle/>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1: Requirement Analysis &amp; Design (Week 1-2)</a:t>
            </a:r>
          </a:p>
          <a:p>
            <a:pPr marL="596900" lvl="1" indent="0"/>
            <a:r>
              <a:rPr lang="en-IN" sz="1400" dirty="0">
                <a:latin typeface="Times New Roman" panose="02020603050405020304" pitchFamily="18" charset="0"/>
                <a:cs typeface="Times New Roman" panose="02020603050405020304" pitchFamily="18" charset="0"/>
              </a:rPr>
              <a:t>✔️ Define project goals and features.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Design </a:t>
            </a:r>
            <a:r>
              <a:rPr lang="en-IN" sz="1400" b="1" dirty="0">
                <a:latin typeface="Times New Roman" panose="02020603050405020304" pitchFamily="18" charset="0"/>
                <a:cs typeface="Times New Roman" panose="02020603050405020304" pitchFamily="18" charset="0"/>
              </a:rPr>
              <a:t>database schema (OPD Database)</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Create wireframes and UI/UX design for each panel.</a:t>
            </a:r>
          </a:p>
          <a:p>
            <a:pPr marL="596900" lvl="1" indent="0"/>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2: Frontend &amp; Backend Development (Week 3-6)</a:t>
            </a:r>
          </a:p>
          <a:p>
            <a:pPr marL="596900" lvl="1" indent="0"/>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User Panel</a:t>
            </a:r>
            <a:r>
              <a:rPr lang="en-IN" sz="1400" dirty="0">
                <a:latin typeface="Times New Roman" panose="02020603050405020304" pitchFamily="18" charset="0"/>
                <a:cs typeface="Times New Roman" panose="02020603050405020304" pitchFamily="18" charset="0"/>
              </a:rPr>
              <a:t> (Sign up, Login, Menu, Cart, Order, </a:t>
            </a:r>
            <a:r>
              <a:rPr lang="en-IN" sz="1400" dirty="0" err="1">
                <a:latin typeface="Times New Roman" panose="02020603050405020304" pitchFamily="18" charset="0"/>
                <a:cs typeface="Times New Roman" panose="02020603050405020304" pitchFamily="18" charset="0"/>
              </a:rPr>
              <a:t>Favorites</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Admin Panel</a:t>
            </a:r>
            <a:r>
              <a:rPr lang="en-IN" sz="1400" dirty="0">
                <a:latin typeface="Times New Roman" panose="02020603050405020304" pitchFamily="18" charset="0"/>
                <a:cs typeface="Times New Roman" panose="02020603050405020304" pitchFamily="18" charset="0"/>
              </a:rPr>
              <a:t> (Manage users, food items, orders, delivery boys).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Delivery Boy Panel</a:t>
            </a:r>
            <a:r>
              <a:rPr lang="en-IN" sz="1400" dirty="0">
                <a:latin typeface="Times New Roman" panose="02020603050405020304" pitchFamily="18" charset="0"/>
                <a:cs typeface="Times New Roman" panose="02020603050405020304" pitchFamily="18" charset="0"/>
              </a:rPr>
              <a:t> (Orders, Status updates, Reviews).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Implement </a:t>
            </a:r>
            <a:r>
              <a:rPr lang="en-IN" sz="1400" b="1" dirty="0">
                <a:latin typeface="Times New Roman" panose="02020603050405020304" pitchFamily="18" charset="0"/>
                <a:cs typeface="Times New Roman" panose="02020603050405020304" pitchFamily="18" charset="0"/>
              </a:rPr>
              <a:t>Payment Gateway Integration</a:t>
            </a:r>
            <a:r>
              <a:rPr lang="en-IN" sz="1400" dirty="0">
                <a:latin typeface="Times New Roman" panose="02020603050405020304" pitchFamily="18" charset="0"/>
                <a:cs typeface="Times New Roman" panose="02020603050405020304" pitchFamily="18" charset="0"/>
              </a:rPr>
              <a:t>.</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9</a:t>
            </a:r>
            <a:endParaRPr lang="en-IN" dirty="0"/>
          </a:p>
        </p:txBody>
      </p:sp>
    </p:spTree>
    <p:extLst>
      <p:ext uri="{BB962C8B-B14F-4D97-AF65-F5344CB8AC3E}">
        <p14:creationId xmlns:p14="http://schemas.microsoft.com/office/powerpoint/2010/main" val="3401279789"/>
      </p:ext>
    </p:extLst>
  </p:cSld>
  <p:clrMapOvr>
    <a:masterClrMapping/>
  </p:clrMapOvr>
  <p:transition spd="slow">
    <p:randomBar dir="vert"/>
  </p:transition>
</p:sld>
</file>

<file path=ppt/theme/theme1.xml><?xml version="1.0" encoding="utf-8"?>
<a:theme xmlns:a="http://schemas.openxmlformats.org/drawingml/2006/main" name="My Creative CV XL by Slidesgo">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TotalTime>
  <Words>1095</Words>
  <Application>Microsoft Office PowerPoint</Application>
  <PresentationFormat>On-screen Show (16:9)</PresentationFormat>
  <Paragraphs>202</Paragraphs>
  <Slides>34</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vt:lpstr>
      <vt:lpstr>Arial MT</vt:lpstr>
      <vt:lpstr>Arvo</vt:lpstr>
      <vt:lpstr>Barlow Condensed</vt:lpstr>
      <vt:lpstr>Barlow Condensed Medium</vt:lpstr>
      <vt:lpstr>Barlow Condensed SemiBold</vt:lpstr>
      <vt:lpstr>Calibri</vt:lpstr>
      <vt:lpstr>Century Gothic</vt:lpstr>
      <vt:lpstr>Fira Sans Extra Condensed Medium</vt:lpstr>
      <vt:lpstr>Montserrat Light</vt:lpstr>
      <vt:lpstr>Roboto Condensed</vt:lpstr>
      <vt:lpstr>Tahoma</vt:lpstr>
      <vt:lpstr>Times New Roman</vt:lpstr>
      <vt:lpstr>Wingdings</vt:lpstr>
      <vt:lpstr>My Creative CV XL by Slidesgo</vt:lpstr>
      <vt:lpstr> PROJECT TITLE:-Pizza-World-Online Food Delivery Website</vt:lpstr>
      <vt:lpstr>Personal Profile</vt:lpstr>
      <vt:lpstr>Personal Profile</vt:lpstr>
      <vt:lpstr>  Overview</vt:lpstr>
      <vt:lpstr>  Introduction Summary:-</vt:lpstr>
      <vt:lpstr>PowerPoint Presentation</vt:lpstr>
      <vt:lpstr> Scope &amp; Planning:-</vt:lpstr>
      <vt:lpstr>PowerPoint Presentation</vt:lpstr>
      <vt:lpstr>Project Planning &amp; Timeline:-</vt:lpstr>
      <vt:lpstr>PowerPoint Presentation</vt:lpstr>
      <vt:lpstr>TECHNOLOGIES:-</vt:lpstr>
      <vt:lpstr>TOOLS:-</vt:lpstr>
      <vt:lpstr>PowerPoint Presentation</vt:lpstr>
      <vt:lpstr>UML Diagram:-</vt:lpstr>
      <vt:lpstr>PowerPoint Presentation</vt:lpstr>
      <vt:lpstr>PowerPoint Presentation</vt:lpstr>
      <vt:lpstr>Table-Structure:-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All in one store </dc:title>
  <cp:lastModifiedBy>DELL</cp:lastModifiedBy>
  <cp:revision>143</cp:revision>
  <dcterms:modified xsi:type="dcterms:W3CDTF">2025-04-11T04:12:43Z</dcterms:modified>
</cp:coreProperties>
</file>